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"/>
  </p:notesMasterIdLst>
  <p:sldIdLst>
    <p:sldId id="257" r:id="rId2"/>
    <p:sldId id="259" r:id="rId3"/>
    <p:sldId id="258" r:id="rId4"/>
    <p:sldId id="261" r:id="rId5"/>
    <p:sldId id="260" r:id="rId6"/>
    <p:sldId id="262" r:id="rId7"/>
    <p:sldId id="270" r:id="rId8"/>
    <p:sldId id="263" r:id="rId9"/>
    <p:sldId id="268" r:id="rId10"/>
    <p:sldId id="264" r:id="rId11"/>
    <p:sldId id="265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45A"/>
    <a:srgbClr val="3CA057"/>
    <a:srgbClr val="B1A800"/>
    <a:srgbClr val="57B59E"/>
    <a:srgbClr val="FFFFFF"/>
    <a:srgbClr val="F6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3636" autoAdjust="0"/>
  </p:normalViewPr>
  <p:slideViewPr>
    <p:cSldViewPr snapToGrid="0" showGuides="1">
      <p:cViewPr varScale="1">
        <p:scale>
          <a:sx n="73" d="100"/>
          <a:sy n="73" d="100"/>
        </p:scale>
        <p:origin x="61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6291E3B-BC0E-4D99-B06D-1D2D4A744F8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D82C7E-9363-4EBC-A4B5-AC6068FF45A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074CEFF-1B8A-4073-92AA-EBA738200A88}" type="datetime1">
              <a:rPr lang="fr-FR"/>
              <a:pPr lvl="0"/>
              <a:t>02/04/2024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73F027D3-1C85-46DA-B5FD-CD97D8B154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D800CE6E-C8A4-4673-B651-CC2A88BB572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C450B1-38BE-461E-8439-835119146F8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E98067-C324-47BE-A700-C6510B04FD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3478D55-04B8-480B-A155-843D960193C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6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438963-164A-48D6-B2C3-E22103803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6377D8-4A9F-451C-BF60-A604E12A90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DF7C9-0554-41D2-AEB3-4BA552111D1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49AA98-8BB8-4433-BC72-620D49276798}" type="slidenum">
              <a:t>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438963-164A-48D6-B2C3-E22103803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6377D8-4A9F-451C-BF60-A604E12A90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DF7C9-0554-41D2-AEB3-4BA552111D1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49AA98-8BB8-4433-BC72-620D49276798}" type="slidenum">
              <a:t>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85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3478D55-04B8-480B-A155-843D960193C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2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3478D55-04B8-480B-A155-843D960193C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11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fld id="{72ADE2BD-DFDB-4FF4-B671-66251EF52B5C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fld id="{8F2FCEC8-9E93-41B0-8919-93DC03C0B748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35954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724CDD7-D396-4EA8-8156-5ED3650AA1A5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19A7E2-9874-4EAC-8354-2F76A5F671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27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F576A33-2A48-4976-A06F-3EBD62A6C34B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2B0A46-93D6-4250-A8DC-0C6449E8919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22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1E3983A-78E7-4C2A-B957-4EA6AA913033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46C232-9525-495F-A0D8-A31EE43E25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30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fld id="{0411C145-E184-4584-9C90-55D327858EB3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fld id="{B8E2906E-F32A-44C6-A65B-CF3E8275630B}" type="slidenum">
              <a:rPr lang="en-GB" smtClean="0"/>
              <a:t>‹N°›</a:t>
            </a:fld>
            <a:endParaRPr lang="en-GB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3561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C770E44-8787-40E3-9C22-DCE606B40B49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85B6AD-E25A-4F39-93F5-1E2746777F8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3385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133E2F2-B741-4BC7-AB03-DC5363E9799C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DAEE11-B7D6-4587-86A0-82B8345931B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3484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BFA29B3-06B8-4597-A903-02E9A24FA5E1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6D6B7B-AB21-4B7E-A128-4DA9C9EFE3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5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21740DB-06AF-4B18-92DF-2CD0193799F2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69BA2D-3480-48F5-84E0-7368D5F3B4C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7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lvl="0"/>
            <a:fld id="{6A1FA593-DF79-466B-97BE-5F77856B29AE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lvl="0"/>
            <a:fld id="{310C919F-B626-41B0-B970-68AAD885FE3E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0620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lvl="0"/>
            <a:fld id="{A3F5FD38-0BE9-42DE-A65E-E504D31ABDB4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lvl="0"/>
            <a:fld id="{76F2F8E8-E75E-43A6-BD98-7F96201B0CC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87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fld id="{A85650AC-9841-49AD-A901-A106809B351F}" type="datetime1">
              <a:rPr lang="en-US" smtClean="0"/>
              <a:pPr lvl="0"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fld id="{50EC23DB-E1B6-4C2D-A1F9-D87594D349B1}" type="slidenum">
              <a:rPr lang="en-GB" smtClean="0"/>
              <a:t>‹N°›</a:t>
            </a:fld>
            <a:endParaRPr lang="en-GB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759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16">
            <a:extLst>
              <a:ext uri="{FF2B5EF4-FFF2-40B4-BE49-F238E27FC236}">
                <a16:creationId xmlns:a16="http://schemas.microsoft.com/office/drawing/2014/main" id="{24C1D9DB-057E-4689-A7C4-47562A732C1D}"/>
              </a:ext>
            </a:extLst>
          </p:cNvPr>
          <p:cNvSpPr txBox="1"/>
          <p:nvPr/>
        </p:nvSpPr>
        <p:spPr>
          <a:xfrm>
            <a:off x="8501067" y="197172"/>
            <a:ext cx="3928536" cy="112466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MVENGINEERING</a:t>
            </a:r>
            <a:endParaRPr lang="fr-FR" sz="11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***************************</a:t>
            </a:r>
            <a:endParaRPr lang="fr-FR" sz="11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MVENGINEERING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dirty="0">
              <a:solidFill>
                <a:srgbClr val="000000"/>
              </a:solidFill>
              <a:latin typeface="Calibri" pitchFamily="34"/>
              <a:ea typeface="Calibri" pitchFamily="34"/>
              <a:cs typeface="Times New Roman" pitchFamily="18"/>
            </a:endParaRPr>
          </a:p>
        </p:txBody>
      </p:sp>
      <p:sp>
        <p:nvSpPr>
          <p:cNvPr id="4" name="Rectangle : coins arrondis 20">
            <a:extLst>
              <a:ext uri="{FF2B5EF4-FFF2-40B4-BE49-F238E27FC236}">
                <a16:creationId xmlns:a16="http://schemas.microsoft.com/office/drawing/2014/main" id="{88D0323E-B551-4878-982F-AB3D0D3DAA50}"/>
              </a:ext>
            </a:extLst>
          </p:cNvPr>
          <p:cNvSpPr/>
          <p:nvPr/>
        </p:nvSpPr>
        <p:spPr>
          <a:xfrm>
            <a:off x="3433698" y="1781086"/>
            <a:ext cx="5482423" cy="1915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2060"/>
          </a:solidFill>
          <a:ln w="9528" cap="rnd">
            <a:noFill/>
            <a:prstDash val="solid"/>
            <a:miter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fr-FR" b="1" u="sng" dirty="0">
                <a:solidFill>
                  <a:schemeClr val="bg1"/>
                </a:solidFill>
                <a:latin typeface="Century" panose="02040604050505020304" pitchFamily="18" charset="0"/>
              </a:rPr>
              <a:t>THEME</a:t>
            </a:r>
            <a:r>
              <a:rPr lang="fr-FR" b="1" u="sng" dirty="0" smtClean="0">
                <a:solidFill>
                  <a:schemeClr val="bg1"/>
                </a:solidFill>
                <a:latin typeface="Century" panose="02040604050505020304" pitchFamily="18" charset="0"/>
              </a:rPr>
              <a:t>:</a:t>
            </a:r>
          </a:p>
          <a:p>
            <a:pPr algn="ctr"/>
            <a:r>
              <a:rPr lang="fr-FR" sz="24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entury" panose="02040604050505020304" pitchFamily="18" charset="0"/>
              </a:rPr>
              <a:t>MISE EN PLACE D’UNE </a:t>
            </a:r>
            <a:r>
              <a:rPr lang="fr-FR" sz="24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entury" panose="02040604050505020304" pitchFamily="18" charset="0"/>
              </a:rPr>
              <a:t>PLATEFORME DE PROMOTION D’EVENEMENT</a:t>
            </a:r>
            <a:endParaRPr lang="fr-FR" sz="24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5" name="Zone de texte 18">
            <a:extLst>
              <a:ext uri="{FF2B5EF4-FFF2-40B4-BE49-F238E27FC236}">
                <a16:creationId xmlns:a16="http://schemas.microsoft.com/office/drawing/2014/main" id="{E883D2F5-BE83-47A9-A487-3FBC7EEFD8B9}"/>
              </a:ext>
            </a:extLst>
          </p:cNvPr>
          <p:cNvSpPr txBox="1"/>
          <p:nvPr/>
        </p:nvSpPr>
        <p:spPr>
          <a:xfrm>
            <a:off x="3577718" y="4639361"/>
            <a:ext cx="4863254" cy="375608"/>
          </a:xfrm>
          <a:prstGeom prst="rect">
            <a:avLst/>
          </a:prstGeom>
          <a:noFill/>
          <a:ln w="6345" cap="rnd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sng" strike="noStrike" kern="1200" cap="none" spc="0" baseline="0" dirty="0">
                <a:uFillTx/>
                <a:latin typeface="Times New Roman" pitchFamily="18"/>
                <a:ea typeface="Calibri" pitchFamily="34"/>
                <a:cs typeface="Times New Roman" pitchFamily="18"/>
              </a:rPr>
              <a:t>Sous la supervision</a:t>
            </a:r>
            <a:r>
              <a:rPr lang="fr-FR" sz="1600" b="1" i="0" u="none" strike="noStrike" kern="1200" cap="none" spc="0" baseline="0" dirty="0">
                <a:uFillTx/>
                <a:latin typeface="Times New Roman" pitchFamily="18"/>
                <a:ea typeface="Calibri" pitchFamily="34"/>
                <a:cs typeface="Times New Roman" pitchFamily="18"/>
              </a:rPr>
              <a:t> :</a:t>
            </a:r>
            <a:endParaRPr lang="fr-FR" sz="1400" b="0" i="0" u="none" strike="noStrike" kern="1200" cap="none" spc="0" baseline="0" dirty="0">
              <a:uFillTx/>
              <a:latin typeface="Century Gothic"/>
              <a:ea typeface="Calibri" pitchFamily="34"/>
              <a:cs typeface="Times New Roman" pitchFamily="18"/>
            </a:endParaRPr>
          </a:p>
          <a:p>
            <a:pPr marL="0" marR="0" lvl="0" indent="0" algn="l" defTabSz="457200" rtl="0" fontAlgn="auto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 dirty="0">
                <a:uFillTx/>
                <a:latin typeface="Century Gothic"/>
                <a:ea typeface="Calibri" pitchFamily="34"/>
                <a:cs typeface="Times New Roman" pitchFamily="18"/>
              </a:rPr>
              <a:t> </a:t>
            </a:r>
          </a:p>
        </p:txBody>
      </p:sp>
      <p:sp>
        <p:nvSpPr>
          <p:cNvPr id="6" name="ZoneTexte 27">
            <a:extLst>
              <a:ext uri="{FF2B5EF4-FFF2-40B4-BE49-F238E27FC236}">
                <a16:creationId xmlns:a16="http://schemas.microsoft.com/office/drawing/2014/main" id="{AEBBE070-4C35-4B62-B7EE-C2355FAED82C}"/>
              </a:ext>
            </a:extLst>
          </p:cNvPr>
          <p:cNvSpPr txBox="1"/>
          <p:nvPr/>
        </p:nvSpPr>
        <p:spPr>
          <a:xfrm>
            <a:off x="1136571" y="4833481"/>
            <a:ext cx="2944349" cy="11866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Académique de :</a:t>
            </a:r>
            <a:endParaRPr lang="fr-FR" sz="16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0" dirty="0" err="1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Mr.FOUDA</a:t>
            </a:r>
            <a:r>
              <a:rPr lang="fr-FR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 BARTHELEMY</a:t>
            </a:r>
            <a:endParaRPr lang="fr-FR" sz="1600" b="0" i="0" u="none" strike="noStrike" kern="1200" cap="none" spc="0" baseline="0" dirty="0" smtClean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0" dirty="0" err="1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Ingenieur</a:t>
            </a:r>
            <a:r>
              <a:rPr lang="fr-FR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 de conception</a:t>
            </a:r>
            <a:endParaRPr lang="fr-FR" sz="16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</p:txBody>
      </p:sp>
      <p:sp>
        <p:nvSpPr>
          <p:cNvPr id="8" name="ZoneTexte 31">
            <a:extLst>
              <a:ext uri="{FF2B5EF4-FFF2-40B4-BE49-F238E27FC236}">
                <a16:creationId xmlns:a16="http://schemas.microsoft.com/office/drawing/2014/main" id="{E1086F2B-4BEA-4B79-9F23-E7419FF295F4}"/>
              </a:ext>
            </a:extLst>
          </p:cNvPr>
          <p:cNvSpPr txBox="1"/>
          <p:nvPr/>
        </p:nvSpPr>
        <p:spPr>
          <a:xfrm>
            <a:off x="7937769" y="4836078"/>
            <a:ext cx="3331890" cy="11866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Professionnelle de :</a:t>
            </a: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</a:rPr>
              <a:t>M. </a:t>
            </a:r>
            <a:r>
              <a:rPr lang="fr-FR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</a:rPr>
              <a:t>PIERRE AMOUGUI</a:t>
            </a: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 err="1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</a:rPr>
              <a:t>Ingenieur</a:t>
            </a:r>
            <a:r>
              <a:rPr lang="fr-FR" sz="1800" b="0" i="0" u="none" strike="noStrike" kern="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</a:rPr>
              <a:t> de conception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</p:txBody>
      </p:sp>
      <p:sp>
        <p:nvSpPr>
          <p:cNvPr id="9" name="ZoneTexte 35">
            <a:extLst>
              <a:ext uri="{FF2B5EF4-FFF2-40B4-BE49-F238E27FC236}">
                <a16:creationId xmlns:a16="http://schemas.microsoft.com/office/drawing/2014/main" id="{1473E891-FFEE-4F07-BDDE-D00DB5CD4B17}"/>
              </a:ext>
            </a:extLst>
          </p:cNvPr>
          <p:cNvSpPr txBox="1"/>
          <p:nvPr/>
        </p:nvSpPr>
        <p:spPr>
          <a:xfrm>
            <a:off x="2858688" y="5997339"/>
            <a:ext cx="6632444" cy="787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sng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Présenté par :</a:t>
            </a:r>
            <a:endParaRPr lang="fr-FR" sz="16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DOAW </a:t>
            </a:r>
            <a:r>
              <a:rPr lang="fr-FR" kern="0" dirty="0" err="1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DOAW</a:t>
            </a:r>
            <a:r>
              <a:rPr lang="fr-FR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 MAXIME AURELIEN</a:t>
            </a:r>
            <a:r>
              <a:rPr lang="fr-FR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 </a:t>
            </a:r>
            <a:r>
              <a:rPr lang="fr-FR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étudiant 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en 2</a:t>
            </a:r>
            <a:r>
              <a:rPr lang="fr-FR" sz="1800" b="0" i="0" u="none" strike="noStrike" kern="1200" cap="none" spc="0" baseline="3000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ème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 année</a:t>
            </a:r>
            <a:endParaRPr lang="fr-FR" sz="16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</p:txBody>
      </p:sp>
      <p:sp>
        <p:nvSpPr>
          <p:cNvPr id="13" name="ZoneTexte 14">
            <a:extLst>
              <a:ext uri="{FF2B5EF4-FFF2-40B4-BE49-F238E27FC236}">
                <a16:creationId xmlns:a16="http://schemas.microsoft.com/office/drawing/2014/main" id="{344BE542-FE38-4FA0-8759-D14BB5242B6A}"/>
              </a:ext>
            </a:extLst>
          </p:cNvPr>
          <p:cNvSpPr txBox="1"/>
          <p:nvPr/>
        </p:nvSpPr>
        <p:spPr>
          <a:xfrm>
            <a:off x="901336" y="204736"/>
            <a:ext cx="3421735" cy="12032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INSTITUT </a:t>
            </a:r>
            <a:r>
              <a:rPr lang="fr-FR" sz="1100" b="1" i="0" u="none" strike="noStrike" kern="120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SUPERIEURE </a:t>
            </a:r>
            <a:r>
              <a:rPr lang="fr-FR" sz="1100" b="1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DES SCIENCES ARTS ET METIERS</a:t>
            </a:r>
            <a:endParaRPr lang="fr-FR" sz="11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***************************</a:t>
            </a:r>
            <a:endParaRPr lang="fr-FR" sz="11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lvl="0" algn="ctr" defTabSz="457200">
              <a:lnSpc>
                <a:spcPct val="107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itchFamily="34"/>
                <a:cs typeface="Times New Roman" panose="02020603050405020304" pitchFamily="18" charset="0"/>
              </a:rPr>
              <a:t>HIGHER INSTITUTE OF ARTS AND CRAFTS SCIENCES</a:t>
            </a:r>
            <a:endParaRPr lang="fr-FR" sz="1100" b="1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Calibri" pitchFamily="34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6CB787E-3682-4138-8ACC-13E854233CAB}"/>
              </a:ext>
            </a:extLst>
          </p:cNvPr>
          <p:cNvSpPr txBox="1"/>
          <p:nvPr/>
        </p:nvSpPr>
        <p:spPr>
          <a:xfrm>
            <a:off x="1851102" y="3761877"/>
            <a:ext cx="86533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du rapport de stage académique, 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FR" sz="16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fr-FR" sz="1600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vue de l’obtention du </a:t>
            </a:r>
            <a:endParaRPr lang="fr-FR" sz="1600" i="1" dirty="0" smtClean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fr-FR" sz="1600" b="1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Brevet</a:t>
            </a:r>
            <a:r>
              <a:rPr lang="fr-FR" sz="16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 Technicien Supérieur </a:t>
            </a:r>
            <a:r>
              <a:rPr lang="fr-FR" sz="16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fr-FR" sz="16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Génie </a:t>
            </a:r>
            <a:r>
              <a:rPr lang="fr-FR" sz="1600" b="1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Logiciel</a:t>
            </a:r>
          </a:p>
          <a:p>
            <a:pPr algn="ctr"/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</a:t>
            </a:r>
            <a:r>
              <a:rPr lang="fr-FR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réalisé 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</a:t>
            </a:r>
            <a:r>
              <a:rPr lang="fr-FR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19Juin 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fr-F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r>
              <a:rPr lang="fr-FR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Août </a:t>
            </a:r>
            <a:r>
              <a:rPr lang="fr-FR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2023</a:t>
            </a:r>
            <a:endParaRPr lang="fr-FR" sz="16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age 1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79" y="1388898"/>
            <a:ext cx="1685109" cy="1560126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7" name="Obje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4607625"/>
              </p:ext>
            </p:extLst>
          </p:nvPr>
        </p:nvGraphicFramePr>
        <p:xfrm>
          <a:off x="9256674" y="1169439"/>
          <a:ext cx="24955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Photo" r:id="rId4" imgW="0" imgH="0" progId="StaticMetafile">
                  <p:embed/>
                </p:oleObj>
              </mc:Choice>
              <mc:Fallback>
                <p:oleObj name="Photo" r:id="rId4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56674" y="1169439"/>
                        <a:ext cx="2495550" cy="30480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èche : pentagone 4">
            <a:extLst>
              <a:ext uri="{FF2B5EF4-FFF2-40B4-BE49-F238E27FC236}">
                <a16:creationId xmlns:a16="http://schemas.microsoft.com/office/drawing/2014/main" id="{B55C99E1-E804-463D-97E9-DFADDC017207}"/>
              </a:ext>
            </a:extLst>
          </p:cNvPr>
          <p:cNvSpPr/>
          <p:nvPr/>
        </p:nvSpPr>
        <p:spPr>
          <a:xfrm>
            <a:off x="0" y="189573"/>
            <a:ext cx="1315839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4" name="Flèche : chevron 5">
            <a:extLst>
              <a:ext uri="{FF2B5EF4-FFF2-40B4-BE49-F238E27FC236}">
                <a16:creationId xmlns:a16="http://schemas.microsoft.com/office/drawing/2014/main" id="{7DEE8674-8D95-4BA4-8962-A72C9CC0DE9B}"/>
              </a:ext>
            </a:extLst>
          </p:cNvPr>
          <p:cNvSpPr/>
          <p:nvPr/>
        </p:nvSpPr>
        <p:spPr>
          <a:xfrm>
            <a:off x="1003608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6" name="Flèche : chevron 7">
            <a:extLst>
              <a:ext uri="{FF2B5EF4-FFF2-40B4-BE49-F238E27FC236}">
                <a16:creationId xmlns:a16="http://schemas.microsoft.com/office/drawing/2014/main" id="{78E33EBA-5CAC-443D-84C7-9A5C558FA717}"/>
              </a:ext>
            </a:extLst>
          </p:cNvPr>
          <p:cNvSpPr/>
          <p:nvPr/>
        </p:nvSpPr>
        <p:spPr>
          <a:xfrm>
            <a:off x="3799139" y="189573"/>
            <a:ext cx="2913891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962898" y="982957"/>
            <a:ext cx="62662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Outils et technologies utilis</a:t>
            </a:r>
            <a:r>
              <a:rPr lang="fr-CM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</a:t>
            </a:r>
            <a:r>
              <a:rPr lang="en-CA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08" y="1775666"/>
            <a:ext cx="1371790" cy="1431907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472" y="1894595"/>
            <a:ext cx="1433333" cy="1243507"/>
          </a:xfrm>
          <a:prstGeom prst="rect">
            <a:avLst/>
          </a:prstGeom>
        </p:spPr>
      </p:pic>
      <p:pic>
        <p:nvPicPr>
          <p:cNvPr id="45" name="Imag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305" y="3802421"/>
            <a:ext cx="1564404" cy="1310833"/>
          </a:xfrm>
          <a:prstGeom prst="rect">
            <a:avLst/>
          </a:prstGeom>
        </p:spPr>
      </p:pic>
      <p:pic>
        <p:nvPicPr>
          <p:cNvPr id="46" name="Image 4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062" y="1824531"/>
            <a:ext cx="1505873" cy="1425201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55" y="3802423"/>
            <a:ext cx="1371790" cy="1310832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741" y="3802422"/>
            <a:ext cx="1588168" cy="1310833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6386199" y="189573"/>
            <a:ext cx="2085353" cy="778931"/>
            <a:chOff x="6386199" y="189573"/>
            <a:chExt cx="2085353" cy="778931"/>
          </a:xfrm>
        </p:grpSpPr>
        <p:sp>
          <p:nvSpPr>
            <p:cNvPr id="5" name="Flèche : chevron 6">
              <a:extLst>
                <a:ext uri="{FF2B5EF4-FFF2-40B4-BE49-F238E27FC236}">
                  <a16:creationId xmlns:a16="http://schemas.microsoft.com/office/drawing/2014/main" id="{254AD1E1-2988-4C85-9C43-124EF1CF4E1A}"/>
                </a:ext>
              </a:extLst>
            </p:cNvPr>
            <p:cNvSpPr/>
            <p:nvPr/>
          </p:nvSpPr>
          <p:spPr>
            <a:xfrm>
              <a:off x="6386199" y="189573"/>
              <a:ext cx="1993421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AFABA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6634853" y="304765"/>
              <a:ext cx="18366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CONTEXTE ET </a:t>
              </a:r>
              <a:r>
                <a:rPr lang="en-CA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PROBLEMATIQUES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9944661" y="191228"/>
            <a:ext cx="2431204" cy="778931"/>
            <a:chOff x="9944661" y="191228"/>
            <a:chExt cx="2431204" cy="778931"/>
          </a:xfrm>
        </p:grpSpPr>
        <p:sp>
          <p:nvSpPr>
            <p:cNvPr id="9" name="Flèche : chevron 10">
              <a:extLst>
                <a:ext uri="{FF2B5EF4-FFF2-40B4-BE49-F238E27FC236}">
                  <a16:creationId xmlns:a16="http://schemas.microsoft.com/office/drawing/2014/main" id="{F577BD09-72FB-4778-A5C1-CFE272A9460B}"/>
                </a:ext>
              </a:extLst>
            </p:cNvPr>
            <p:cNvSpPr/>
            <p:nvPr/>
          </p:nvSpPr>
          <p:spPr>
            <a:xfrm>
              <a:off x="9944661" y="191228"/>
              <a:ext cx="2247339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766F5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201169" y="412487"/>
              <a:ext cx="2174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 dirty="0" smtClean="0">
                  <a:solidFill>
                    <a:srgbClr val="000000"/>
                  </a:solidFill>
                  <a:latin typeface="Times New Roman" pitchFamily="18"/>
                  <a:cs typeface="Times New Roman" pitchFamily="18"/>
                </a:rPr>
                <a:t>DEVELOPPEMENT</a:t>
              </a:r>
              <a:endParaRPr lang="fr-FR" sz="1600" dirty="0">
                <a:solidFill>
                  <a:srgbClr val="000000"/>
                </a:solidFill>
                <a:latin typeface="Times New Roman" pitchFamily="18"/>
                <a:cs typeface="Times New Roman" pitchFamily="18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8041430" y="189573"/>
            <a:ext cx="2241422" cy="778931"/>
            <a:chOff x="8041430" y="189573"/>
            <a:chExt cx="2241422" cy="778931"/>
          </a:xfrm>
        </p:grpSpPr>
        <p:sp>
          <p:nvSpPr>
            <p:cNvPr id="7" name="Flèche : chevron 8">
              <a:extLst>
                <a:ext uri="{FF2B5EF4-FFF2-40B4-BE49-F238E27FC236}">
                  <a16:creationId xmlns:a16="http://schemas.microsoft.com/office/drawing/2014/main" id="{8C9DBA81-6704-4AE2-8F48-C28FEFEB59C5}"/>
                </a:ext>
              </a:extLst>
            </p:cNvPr>
            <p:cNvSpPr/>
            <p:nvPr/>
          </p:nvSpPr>
          <p:spPr>
            <a:xfrm>
              <a:off x="8041430" y="189573"/>
              <a:ext cx="2241422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AFABA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8423120" y="423510"/>
              <a:ext cx="1654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METHODOLOGIE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Flèche : chevron 5">
            <a:extLst>
              <a:ext uri="{FF2B5EF4-FFF2-40B4-BE49-F238E27FC236}">
                <a16:creationId xmlns:a16="http://schemas.microsoft.com/office/drawing/2014/main" id="{7DEE8674-8D95-4BA4-8962-A72C9CC0DE9B}"/>
              </a:ext>
            </a:extLst>
          </p:cNvPr>
          <p:cNvSpPr/>
          <p:nvPr/>
        </p:nvSpPr>
        <p:spPr>
          <a:xfrm>
            <a:off x="1003608" y="185638"/>
            <a:ext cx="3118954" cy="7567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252" y="1715912"/>
            <a:ext cx="2316689" cy="142219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639" y="1839553"/>
            <a:ext cx="1586916" cy="12000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09" y="3667050"/>
            <a:ext cx="1440076" cy="14462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/>
          <p:cNvGrpSpPr/>
          <p:nvPr/>
        </p:nvGrpSpPr>
        <p:grpSpPr>
          <a:xfrm>
            <a:off x="5229366" y="1253284"/>
            <a:ext cx="1615511" cy="960062"/>
            <a:chOff x="638003" y="1241680"/>
            <a:chExt cx="1349557" cy="820770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C2234B0-FED4-4076-89E6-2A4255E11BD1}"/>
                </a:ext>
              </a:extLst>
            </p:cNvPr>
            <p:cNvSpPr txBox="1"/>
            <p:nvPr/>
          </p:nvSpPr>
          <p:spPr>
            <a:xfrm>
              <a:off x="652989" y="1328885"/>
              <a:ext cx="1334571" cy="605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000" b="1" dirty="0" smtClean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              </a:t>
              </a:r>
              <a:endParaRPr lang="fr-FR" sz="4000" b="1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Virage 53"/>
            <p:cNvSpPr/>
            <p:nvPr/>
          </p:nvSpPr>
          <p:spPr>
            <a:xfrm>
              <a:off x="638003" y="1241680"/>
              <a:ext cx="562126" cy="356762"/>
            </a:xfrm>
            <a:prstGeom prst="bentArrow">
              <a:avLst>
                <a:gd name="adj1" fmla="val 25000"/>
                <a:gd name="adj2" fmla="val 25000"/>
                <a:gd name="adj3" fmla="val 0"/>
                <a:gd name="adj4" fmla="val 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5" name="Virage 54"/>
            <p:cNvSpPr/>
            <p:nvPr/>
          </p:nvSpPr>
          <p:spPr>
            <a:xfrm rot="10800000">
              <a:off x="1425434" y="1705688"/>
              <a:ext cx="562126" cy="356762"/>
            </a:xfrm>
            <a:prstGeom prst="bentArrow">
              <a:avLst>
                <a:gd name="adj1" fmla="val 25000"/>
                <a:gd name="adj2" fmla="val 25000"/>
                <a:gd name="adj3" fmla="val 0"/>
                <a:gd name="adj4" fmla="val 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185" y="2840363"/>
            <a:ext cx="3571875" cy="3571875"/>
          </a:xfrm>
          <a:prstGeom prst="rect">
            <a:avLst/>
          </a:prstGeom>
        </p:spPr>
      </p:pic>
      <p:sp>
        <p:nvSpPr>
          <p:cNvPr id="56" name="Pentagone 55"/>
          <p:cNvSpPr/>
          <p:nvPr/>
        </p:nvSpPr>
        <p:spPr>
          <a:xfrm>
            <a:off x="0" y="253402"/>
            <a:ext cx="1672046" cy="716855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0357193" y="220662"/>
            <a:ext cx="1535241" cy="778931"/>
            <a:chOff x="9944661" y="191228"/>
            <a:chExt cx="2247339" cy="778931"/>
          </a:xfrm>
          <a:solidFill>
            <a:srgbClr val="FF0000"/>
          </a:solidFill>
        </p:grpSpPr>
        <p:sp>
          <p:nvSpPr>
            <p:cNvPr id="13" name="Flèche : chevron 10">
              <a:extLst>
                <a:ext uri="{FF2B5EF4-FFF2-40B4-BE49-F238E27FC236}">
                  <a16:creationId xmlns:a16="http://schemas.microsoft.com/office/drawing/2014/main" id="{F577BD09-72FB-4778-A5C1-CFE272A9460B}"/>
                </a:ext>
              </a:extLst>
            </p:cNvPr>
            <p:cNvSpPr/>
            <p:nvPr/>
          </p:nvSpPr>
          <p:spPr>
            <a:xfrm>
              <a:off x="9944661" y="191228"/>
              <a:ext cx="2247339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505618" y="434246"/>
              <a:ext cx="1305843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 dirty="0" smtClean="0">
                  <a:solidFill>
                    <a:srgbClr val="000000"/>
                  </a:solidFill>
                  <a:latin typeface="Times New Roman" pitchFamily="18"/>
                  <a:cs typeface="Times New Roman" pitchFamily="18"/>
                </a:rPr>
                <a:t>TEST</a:t>
              </a:r>
              <a:endParaRPr lang="fr-FR" sz="1600" dirty="0">
                <a:solidFill>
                  <a:srgbClr val="000000"/>
                </a:solidFill>
                <a:latin typeface="Times New Roman" pitchFamily="18"/>
                <a:cs typeface="Times New Roman" pitchFamily="18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8368284" y="217364"/>
            <a:ext cx="2241422" cy="778931"/>
            <a:chOff x="8041430" y="189573"/>
            <a:chExt cx="2241422" cy="778931"/>
          </a:xfrm>
        </p:grpSpPr>
        <p:sp>
          <p:nvSpPr>
            <p:cNvPr id="16" name="Flèche : chevron 8">
              <a:extLst>
                <a:ext uri="{FF2B5EF4-FFF2-40B4-BE49-F238E27FC236}">
                  <a16:creationId xmlns:a16="http://schemas.microsoft.com/office/drawing/2014/main" id="{8C9DBA81-6704-4AE2-8F48-C28FEFEB59C5}"/>
                </a:ext>
              </a:extLst>
            </p:cNvPr>
            <p:cNvSpPr/>
            <p:nvPr/>
          </p:nvSpPr>
          <p:spPr>
            <a:xfrm>
              <a:off x="8041430" y="189573"/>
              <a:ext cx="2241422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AFABA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23120" y="423510"/>
              <a:ext cx="1654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METHODOLOGIE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Flèche : chevron 7">
            <a:extLst>
              <a:ext uri="{FF2B5EF4-FFF2-40B4-BE49-F238E27FC236}">
                <a16:creationId xmlns:a16="http://schemas.microsoft.com/office/drawing/2014/main" id="{78E33EBA-5CAC-443D-84C7-9A5C558FA717}"/>
              </a:ext>
            </a:extLst>
          </p:cNvPr>
          <p:cNvSpPr/>
          <p:nvPr/>
        </p:nvSpPr>
        <p:spPr>
          <a:xfrm>
            <a:off x="4136480" y="253315"/>
            <a:ext cx="2913891" cy="7319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6724542" y="220662"/>
            <a:ext cx="2085353" cy="778931"/>
            <a:chOff x="6386199" y="189573"/>
            <a:chExt cx="2085353" cy="778931"/>
          </a:xfrm>
        </p:grpSpPr>
        <p:sp>
          <p:nvSpPr>
            <p:cNvPr id="21" name="Flèche : chevron 6">
              <a:extLst>
                <a:ext uri="{FF2B5EF4-FFF2-40B4-BE49-F238E27FC236}">
                  <a16:creationId xmlns:a16="http://schemas.microsoft.com/office/drawing/2014/main" id="{254AD1E1-2988-4C85-9C43-124EF1CF4E1A}"/>
                </a:ext>
              </a:extLst>
            </p:cNvPr>
            <p:cNvSpPr/>
            <p:nvPr/>
          </p:nvSpPr>
          <p:spPr>
            <a:xfrm>
              <a:off x="6386199" y="189573"/>
              <a:ext cx="1993421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AFABA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6634853" y="304765"/>
              <a:ext cx="18366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CONTEXTE ET </a:t>
              </a:r>
              <a:r>
                <a:rPr lang="en-CA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PROBLEMATIQUES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Flèche : chevron 5">
            <a:extLst>
              <a:ext uri="{FF2B5EF4-FFF2-40B4-BE49-F238E27FC236}">
                <a16:creationId xmlns:a16="http://schemas.microsoft.com/office/drawing/2014/main" id="{7DEE8674-8D95-4BA4-8962-A72C9CC0DE9B}"/>
              </a:ext>
            </a:extLst>
          </p:cNvPr>
          <p:cNvSpPr/>
          <p:nvPr/>
        </p:nvSpPr>
        <p:spPr>
          <a:xfrm>
            <a:off x="1343355" y="253402"/>
            <a:ext cx="3118954" cy="716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>
            <a:extLst>
              <a:ext uri="{FF2B5EF4-FFF2-40B4-BE49-F238E27FC236}">
                <a16:creationId xmlns:a16="http://schemas.microsoft.com/office/drawing/2014/main" id="{D748F32B-7AA0-465F-879E-F2C53F4C18F3}"/>
              </a:ext>
            </a:extLst>
          </p:cNvPr>
          <p:cNvGrpSpPr/>
          <p:nvPr/>
        </p:nvGrpSpPr>
        <p:grpSpPr>
          <a:xfrm>
            <a:off x="4646340" y="1315839"/>
            <a:ext cx="3304477" cy="858649"/>
            <a:chOff x="4646340" y="1315839"/>
            <a:chExt cx="3304477" cy="858649"/>
          </a:xfrm>
        </p:grpSpPr>
        <p:sp>
          <p:nvSpPr>
            <p:cNvPr id="16" name="Organigramme : Connecteur 35">
              <a:extLst>
                <a:ext uri="{FF2B5EF4-FFF2-40B4-BE49-F238E27FC236}">
                  <a16:creationId xmlns:a16="http://schemas.microsoft.com/office/drawing/2014/main" id="{B21CFD68-9ABE-4F85-A7CA-622D8817E077}"/>
                </a:ext>
              </a:extLst>
            </p:cNvPr>
            <p:cNvSpPr/>
            <p:nvPr/>
          </p:nvSpPr>
          <p:spPr>
            <a:xfrm>
              <a:off x="7817004" y="1315839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B0F0"/>
            </a:solidFill>
            <a:ln w="12701" cap="flat">
              <a:solidFill>
                <a:srgbClr val="00B0F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Organigramme : Connecteur 36">
              <a:extLst>
                <a:ext uri="{FF2B5EF4-FFF2-40B4-BE49-F238E27FC236}">
                  <a16:creationId xmlns:a16="http://schemas.microsoft.com/office/drawing/2014/main" id="{108D8F78-1A69-4F31-AEE8-D9E4A01C08CC}"/>
                </a:ext>
              </a:extLst>
            </p:cNvPr>
            <p:cNvSpPr/>
            <p:nvPr/>
          </p:nvSpPr>
          <p:spPr>
            <a:xfrm>
              <a:off x="4646340" y="1315839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B0F0"/>
            </a:solidFill>
            <a:ln w="12701" cap="flat">
              <a:solidFill>
                <a:srgbClr val="00B0F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24" name="Connecteur droit 44">
              <a:extLst>
                <a:ext uri="{FF2B5EF4-FFF2-40B4-BE49-F238E27FC236}">
                  <a16:creationId xmlns:a16="http://schemas.microsoft.com/office/drawing/2014/main" id="{D1099969-82CA-4257-BA76-68A16C5F820D}"/>
                </a:ext>
              </a:extLst>
            </p:cNvPr>
            <p:cNvCxnSpPr>
              <a:stCxn id="17" idx="4"/>
            </p:cNvCxnSpPr>
            <p:nvPr/>
          </p:nvCxnSpPr>
          <p:spPr>
            <a:xfrm>
              <a:off x="4665936" y="1335444"/>
              <a:ext cx="1221903" cy="839044"/>
            </a:xfrm>
            <a:prstGeom prst="straightConnector1">
              <a:avLst/>
            </a:prstGeom>
            <a:noFill/>
            <a:ln w="6345" cap="flat">
              <a:solidFill>
                <a:srgbClr val="00B0F0"/>
              </a:solidFill>
              <a:prstDash val="solid"/>
              <a:miter/>
            </a:ln>
          </p:spPr>
        </p:cxnSp>
        <p:cxnSp>
          <p:nvCxnSpPr>
            <p:cNvPr id="25" name="Connecteur droit 46">
              <a:extLst>
                <a:ext uri="{FF2B5EF4-FFF2-40B4-BE49-F238E27FC236}">
                  <a16:creationId xmlns:a16="http://schemas.microsoft.com/office/drawing/2014/main" id="{EDA5D884-DB13-49F0-B6AB-96687B0E47BE}"/>
                </a:ext>
              </a:extLst>
            </p:cNvPr>
            <p:cNvCxnSpPr/>
            <p:nvPr/>
          </p:nvCxnSpPr>
          <p:spPr>
            <a:xfrm>
              <a:off x="5873904" y="2174488"/>
              <a:ext cx="2019260" cy="0"/>
            </a:xfrm>
            <a:prstGeom prst="straightConnector1">
              <a:avLst/>
            </a:prstGeom>
            <a:noFill/>
            <a:ln w="6345" cap="flat">
              <a:solidFill>
                <a:srgbClr val="00B0F0"/>
              </a:solidFill>
              <a:prstDash val="solid"/>
              <a:miter/>
            </a:ln>
          </p:spPr>
        </p:cxnSp>
        <p:cxnSp>
          <p:nvCxnSpPr>
            <p:cNvPr id="26" name="Connecteur droit 48">
              <a:extLst>
                <a:ext uri="{FF2B5EF4-FFF2-40B4-BE49-F238E27FC236}">
                  <a16:creationId xmlns:a16="http://schemas.microsoft.com/office/drawing/2014/main" id="{91536A31-46F3-4CE1-B6EF-C29AE9C852EE}"/>
                </a:ext>
              </a:extLst>
            </p:cNvPr>
            <p:cNvCxnSpPr/>
            <p:nvPr/>
          </p:nvCxnSpPr>
          <p:spPr>
            <a:xfrm>
              <a:off x="7886617" y="1335444"/>
              <a:ext cx="13094" cy="839044"/>
            </a:xfrm>
            <a:prstGeom prst="straightConnector1">
              <a:avLst/>
            </a:prstGeom>
            <a:noFill/>
            <a:ln w="6345" cap="flat">
              <a:solidFill>
                <a:srgbClr val="00B0F0"/>
              </a:solidFill>
              <a:prstDash val="solid"/>
              <a:miter/>
            </a:ln>
          </p:spPr>
        </p:cxn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A93F19C9-BF42-42B1-887F-61EBEEF5DD2B}"/>
              </a:ext>
            </a:extLst>
          </p:cNvPr>
          <p:cNvGrpSpPr/>
          <p:nvPr/>
        </p:nvGrpSpPr>
        <p:grpSpPr>
          <a:xfrm>
            <a:off x="4646340" y="4840019"/>
            <a:ext cx="3200391" cy="1181624"/>
            <a:chOff x="4646340" y="4840019"/>
            <a:chExt cx="3200391" cy="1181624"/>
          </a:xfrm>
        </p:grpSpPr>
        <p:cxnSp>
          <p:nvCxnSpPr>
            <p:cNvPr id="2" name="Connecteur droit 64">
              <a:extLst>
                <a:ext uri="{FF2B5EF4-FFF2-40B4-BE49-F238E27FC236}">
                  <a16:creationId xmlns:a16="http://schemas.microsoft.com/office/drawing/2014/main" id="{B975B635-B836-476B-A396-FF1A70323DD9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7779824" y="4840019"/>
              <a:ext cx="1" cy="809921"/>
            </a:xfrm>
            <a:prstGeom prst="straightConnector1">
              <a:avLst/>
            </a:prstGeom>
            <a:noFill/>
            <a:ln w="6345" cap="flat">
              <a:solidFill>
                <a:srgbClr val="FF99FF"/>
              </a:solidFill>
              <a:prstDash val="solid"/>
              <a:miter/>
            </a:ln>
          </p:spPr>
        </p:cxnSp>
        <p:sp>
          <p:nvSpPr>
            <p:cNvPr id="20" name="Organigramme : Connecteur 39">
              <a:extLst>
                <a:ext uri="{FF2B5EF4-FFF2-40B4-BE49-F238E27FC236}">
                  <a16:creationId xmlns:a16="http://schemas.microsoft.com/office/drawing/2014/main" id="{A2BB728D-C266-47DD-9A60-15BE57836530}"/>
                </a:ext>
              </a:extLst>
            </p:cNvPr>
            <p:cNvSpPr/>
            <p:nvPr/>
          </p:nvSpPr>
          <p:spPr>
            <a:xfrm>
              <a:off x="7712918" y="5516127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99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3" name="Organigramme : Connecteur 42">
              <a:extLst>
                <a:ext uri="{FF2B5EF4-FFF2-40B4-BE49-F238E27FC236}">
                  <a16:creationId xmlns:a16="http://schemas.microsoft.com/office/drawing/2014/main" id="{7D3E9F37-1974-413D-B9BB-0DB8C1F84394}"/>
                </a:ext>
              </a:extLst>
            </p:cNvPr>
            <p:cNvSpPr/>
            <p:nvPr/>
          </p:nvSpPr>
          <p:spPr>
            <a:xfrm>
              <a:off x="4646340" y="5887830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99FF"/>
            </a:solidFill>
            <a:ln w="12701" cap="flat">
              <a:solidFill>
                <a:srgbClr val="FF99F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27" name="Connecteur droit 53">
              <a:extLst>
                <a:ext uri="{FF2B5EF4-FFF2-40B4-BE49-F238E27FC236}">
                  <a16:creationId xmlns:a16="http://schemas.microsoft.com/office/drawing/2014/main" id="{0D398860-3128-4089-A558-5AEA03703603}"/>
                </a:ext>
              </a:extLst>
            </p:cNvPr>
            <p:cNvCxnSpPr/>
            <p:nvPr/>
          </p:nvCxnSpPr>
          <p:spPr>
            <a:xfrm flipV="1">
              <a:off x="4665854" y="4840019"/>
              <a:ext cx="1504014" cy="1143842"/>
            </a:xfrm>
            <a:prstGeom prst="straightConnector1">
              <a:avLst/>
            </a:prstGeom>
            <a:noFill/>
            <a:ln w="6345" cap="flat">
              <a:solidFill>
                <a:srgbClr val="FF99FF"/>
              </a:solidFill>
              <a:prstDash val="solid"/>
              <a:miter/>
            </a:ln>
          </p:spPr>
        </p:cxnSp>
        <p:cxnSp>
          <p:nvCxnSpPr>
            <p:cNvPr id="28" name="Connecteur droit 57">
              <a:extLst>
                <a:ext uri="{FF2B5EF4-FFF2-40B4-BE49-F238E27FC236}">
                  <a16:creationId xmlns:a16="http://schemas.microsoft.com/office/drawing/2014/main" id="{B324F6C0-45A7-4062-B59B-D7216CC4C557}"/>
                </a:ext>
              </a:extLst>
            </p:cNvPr>
            <p:cNvCxnSpPr/>
            <p:nvPr/>
          </p:nvCxnSpPr>
          <p:spPr>
            <a:xfrm>
              <a:off x="6161977" y="4840019"/>
              <a:ext cx="1617847" cy="0"/>
            </a:xfrm>
            <a:prstGeom prst="straightConnector1">
              <a:avLst/>
            </a:prstGeom>
            <a:noFill/>
            <a:ln w="6345" cap="flat">
              <a:solidFill>
                <a:srgbClr val="FF99FF"/>
              </a:solidFill>
              <a:prstDash val="solid"/>
              <a:miter/>
            </a:ln>
          </p:spPr>
        </p:cxn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DA24ECB-7AFC-45B7-A580-ADC3FB192650}"/>
              </a:ext>
            </a:extLst>
          </p:cNvPr>
          <p:cNvGrpSpPr/>
          <p:nvPr/>
        </p:nvGrpSpPr>
        <p:grpSpPr>
          <a:xfrm>
            <a:off x="6295790" y="2489984"/>
            <a:ext cx="1550941" cy="560728"/>
            <a:chOff x="6295790" y="2489984"/>
            <a:chExt cx="1550941" cy="560728"/>
          </a:xfrm>
        </p:grpSpPr>
        <p:sp>
          <p:nvSpPr>
            <p:cNvPr id="18" name="Organigramme : Connecteur 37">
              <a:extLst>
                <a:ext uri="{FF2B5EF4-FFF2-40B4-BE49-F238E27FC236}">
                  <a16:creationId xmlns:a16="http://schemas.microsoft.com/office/drawing/2014/main" id="{27C81370-46EF-45E2-B38B-DE8D7A77E9D4}"/>
                </a:ext>
              </a:extLst>
            </p:cNvPr>
            <p:cNvSpPr/>
            <p:nvPr/>
          </p:nvSpPr>
          <p:spPr>
            <a:xfrm>
              <a:off x="7712918" y="2916899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9FFA1"/>
            </a:solidFill>
            <a:ln w="12701" cap="flat">
              <a:solidFill>
                <a:srgbClr val="09FFA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1" name="Organigramme : Connecteur 40">
              <a:extLst>
                <a:ext uri="{FF2B5EF4-FFF2-40B4-BE49-F238E27FC236}">
                  <a16:creationId xmlns:a16="http://schemas.microsoft.com/office/drawing/2014/main" id="{C24AA94D-5D7A-4121-969C-3D598834835B}"/>
                </a:ext>
              </a:extLst>
            </p:cNvPr>
            <p:cNvSpPr/>
            <p:nvPr/>
          </p:nvSpPr>
          <p:spPr>
            <a:xfrm>
              <a:off x="6295790" y="2489984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9FFA1"/>
            </a:solidFill>
            <a:ln w="12701" cap="flat">
              <a:solidFill>
                <a:srgbClr val="09FFA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29" name="Connecteur droit 68">
              <a:extLst>
                <a:ext uri="{FF2B5EF4-FFF2-40B4-BE49-F238E27FC236}">
                  <a16:creationId xmlns:a16="http://schemas.microsoft.com/office/drawing/2014/main" id="{37D9D125-1521-496F-9D44-8D5274729F62}"/>
                </a:ext>
              </a:extLst>
            </p:cNvPr>
            <p:cNvCxnSpPr/>
            <p:nvPr/>
          </p:nvCxnSpPr>
          <p:spPr>
            <a:xfrm>
              <a:off x="6362696" y="2556890"/>
              <a:ext cx="1417128" cy="0"/>
            </a:xfrm>
            <a:prstGeom prst="straightConnector1">
              <a:avLst/>
            </a:prstGeom>
            <a:noFill/>
            <a:ln w="6345" cap="flat">
              <a:solidFill>
                <a:srgbClr val="09FFA1"/>
              </a:solidFill>
              <a:prstDash val="solid"/>
              <a:miter/>
            </a:ln>
          </p:spPr>
        </p:cxnSp>
        <p:cxnSp>
          <p:nvCxnSpPr>
            <p:cNvPr id="30" name="Connecteur droit 70">
              <a:extLst>
                <a:ext uri="{FF2B5EF4-FFF2-40B4-BE49-F238E27FC236}">
                  <a16:creationId xmlns:a16="http://schemas.microsoft.com/office/drawing/2014/main" id="{A5D49279-9726-412B-A58B-67F5A8F59217}"/>
                </a:ext>
              </a:extLst>
            </p:cNvPr>
            <p:cNvCxnSpPr/>
            <p:nvPr/>
          </p:nvCxnSpPr>
          <p:spPr>
            <a:xfrm flipV="1">
              <a:off x="7788273" y="2547865"/>
              <a:ext cx="0" cy="422078"/>
            </a:xfrm>
            <a:prstGeom prst="straightConnector1">
              <a:avLst/>
            </a:prstGeom>
            <a:noFill/>
            <a:ln w="6345" cap="flat">
              <a:solidFill>
                <a:srgbClr val="09FFA1"/>
              </a:solidFill>
              <a:prstDash val="solid"/>
              <a:miter/>
            </a:ln>
          </p:spPr>
        </p:cxn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D75C62C4-A318-4D00-961C-563E35AC813F}"/>
              </a:ext>
            </a:extLst>
          </p:cNvPr>
          <p:cNvGrpSpPr/>
          <p:nvPr/>
        </p:nvGrpSpPr>
        <p:grpSpPr>
          <a:xfrm>
            <a:off x="6295790" y="3737015"/>
            <a:ext cx="1550941" cy="557546"/>
            <a:chOff x="6295790" y="3737015"/>
            <a:chExt cx="1550941" cy="557546"/>
          </a:xfrm>
        </p:grpSpPr>
        <p:sp>
          <p:nvSpPr>
            <p:cNvPr id="19" name="Organigramme : Connecteur 38">
              <a:extLst>
                <a:ext uri="{FF2B5EF4-FFF2-40B4-BE49-F238E27FC236}">
                  <a16:creationId xmlns:a16="http://schemas.microsoft.com/office/drawing/2014/main" id="{7AAD605E-380B-47C7-B923-0C8BB5195DFD}"/>
                </a:ext>
              </a:extLst>
            </p:cNvPr>
            <p:cNvSpPr/>
            <p:nvPr/>
          </p:nvSpPr>
          <p:spPr>
            <a:xfrm>
              <a:off x="7712918" y="3737015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A9D18E"/>
            </a:solidFill>
            <a:ln w="12701" cap="flat">
              <a:solidFill>
                <a:srgbClr val="A9D18E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2" name="Organigramme : Connecteur 41">
              <a:extLst>
                <a:ext uri="{FF2B5EF4-FFF2-40B4-BE49-F238E27FC236}">
                  <a16:creationId xmlns:a16="http://schemas.microsoft.com/office/drawing/2014/main" id="{5C2D963C-2407-401C-8CCA-F53841F1F59E}"/>
                </a:ext>
              </a:extLst>
            </p:cNvPr>
            <p:cNvSpPr/>
            <p:nvPr/>
          </p:nvSpPr>
          <p:spPr>
            <a:xfrm>
              <a:off x="6295790" y="4160748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A9D18E"/>
            </a:solidFill>
            <a:ln w="12701" cap="flat">
              <a:solidFill>
                <a:srgbClr val="A9D18E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31" name="Connecteur droit 72">
              <a:extLst>
                <a:ext uri="{FF2B5EF4-FFF2-40B4-BE49-F238E27FC236}">
                  <a16:creationId xmlns:a16="http://schemas.microsoft.com/office/drawing/2014/main" id="{59356247-2A8B-4D50-85C1-966526990D5A}"/>
                </a:ext>
              </a:extLst>
            </p:cNvPr>
            <p:cNvCxnSpPr/>
            <p:nvPr/>
          </p:nvCxnSpPr>
          <p:spPr>
            <a:xfrm flipV="1">
              <a:off x="7784561" y="3804233"/>
              <a:ext cx="0" cy="422078"/>
            </a:xfrm>
            <a:prstGeom prst="straightConnector1">
              <a:avLst/>
            </a:prstGeom>
            <a:noFill/>
            <a:ln w="6345" cap="flat">
              <a:solidFill>
                <a:srgbClr val="A9D18E"/>
              </a:solidFill>
              <a:prstDash val="solid"/>
              <a:miter/>
            </a:ln>
          </p:spPr>
        </p:cxnSp>
        <p:cxnSp>
          <p:nvCxnSpPr>
            <p:cNvPr id="32" name="Connecteur droit 73">
              <a:extLst>
                <a:ext uri="{FF2B5EF4-FFF2-40B4-BE49-F238E27FC236}">
                  <a16:creationId xmlns:a16="http://schemas.microsoft.com/office/drawing/2014/main" id="{BA2B64FE-D905-4F53-9BD7-98845C3A29D9}"/>
                </a:ext>
              </a:extLst>
            </p:cNvPr>
            <p:cNvCxnSpPr/>
            <p:nvPr/>
          </p:nvCxnSpPr>
          <p:spPr>
            <a:xfrm>
              <a:off x="6370131" y="4225863"/>
              <a:ext cx="1417137" cy="0"/>
            </a:xfrm>
            <a:prstGeom prst="straightConnector1">
              <a:avLst/>
            </a:prstGeom>
            <a:noFill/>
            <a:ln w="6345" cap="flat">
              <a:solidFill>
                <a:srgbClr val="A9D18E"/>
              </a:solidFill>
              <a:prstDash val="solid"/>
              <a:miter/>
            </a:ln>
          </p:spPr>
        </p:cxn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6795EAF7-E132-4351-846D-8AD5272E18FD}"/>
              </a:ext>
            </a:extLst>
          </p:cNvPr>
          <p:cNvGrpSpPr/>
          <p:nvPr/>
        </p:nvGrpSpPr>
        <p:grpSpPr>
          <a:xfrm>
            <a:off x="2754346" y="1999783"/>
            <a:ext cx="3341647" cy="3341647"/>
            <a:chOff x="2754346" y="1999783"/>
            <a:chExt cx="3341647" cy="3341647"/>
          </a:xfrm>
        </p:grpSpPr>
        <p:sp>
          <p:nvSpPr>
            <p:cNvPr id="3" name="Ellipse 3">
              <a:extLst>
                <a:ext uri="{FF2B5EF4-FFF2-40B4-BE49-F238E27FC236}">
                  <a16:creationId xmlns:a16="http://schemas.microsoft.com/office/drawing/2014/main" id="{3E42F841-6472-4709-99BF-1C55739AFBEC}"/>
                </a:ext>
              </a:extLst>
            </p:cNvPr>
            <p:cNvSpPr/>
            <p:nvPr/>
          </p:nvSpPr>
          <p:spPr>
            <a:xfrm>
              <a:off x="2754346" y="1999783"/>
              <a:ext cx="3341647" cy="334164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E7E6E6"/>
                </a:gs>
              </a:gsLst>
              <a:lin ang="2700000"/>
            </a:gradFill>
            <a:ln cap="flat">
              <a:noFill/>
              <a:prstDash val="solid"/>
            </a:ln>
            <a:effectLst>
              <a:outerShdw dist="88897" dir="5400000" algn="tl">
                <a:srgbClr val="000000">
                  <a:alpha val="5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3" name="Organigramme : Connecteur 80">
              <a:extLst>
                <a:ext uri="{FF2B5EF4-FFF2-40B4-BE49-F238E27FC236}">
                  <a16:creationId xmlns:a16="http://schemas.microsoft.com/office/drawing/2014/main" id="{48AADF44-7BCB-4F9F-AB72-27CB692AB742}"/>
                </a:ext>
              </a:extLst>
            </p:cNvPr>
            <p:cNvSpPr/>
            <p:nvPr/>
          </p:nvSpPr>
          <p:spPr>
            <a:xfrm>
              <a:off x="2985717" y="2222120"/>
              <a:ext cx="2878906" cy="287890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4" name="Rectangle 81">
              <a:extLst>
                <a:ext uri="{FF2B5EF4-FFF2-40B4-BE49-F238E27FC236}">
                  <a16:creationId xmlns:a16="http://schemas.microsoft.com/office/drawing/2014/main" id="{8E959563-E1E3-470F-AE37-3805D25D4043}"/>
                </a:ext>
              </a:extLst>
            </p:cNvPr>
            <p:cNvSpPr/>
            <p:nvPr/>
          </p:nvSpPr>
          <p:spPr>
            <a:xfrm>
              <a:off x="2834448" y="3480755"/>
              <a:ext cx="3190570" cy="64633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600" b="0" i="0" u="none" strike="noStrike" kern="1200" cap="none" spc="0" baseline="0" dirty="0">
                  <a:solidFill>
                    <a:srgbClr val="000000"/>
                  </a:solidFill>
                  <a:uFillTx/>
                  <a:latin typeface="Times New Roman" pitchFamily="18"/>
                  <a:cs typeface="Times New Roman" pitchFamily="18"/>
                </a:rPr>
                <a:t>CONCLUSION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785A592F-0721-4BA1-801F-6440D193C1E0}"/>
              </a:ext>
            </a:extLst>
          </p:cNvPr>
          <p:cNvGrpSpPr/>
          <p:nvPr/>
        </p:nvGrpSpPr>
        <p:grpSpPr>
          <a:xfrm>
            <a:off x="12244784" y="2757637"/>
            <a:ext cx="3253586" cy="1200329"/>
            <a:chOff x="8051182" y="3526924"/>
            <a:chExt cx="3253586" cy="1200329"/>
          </a:xfrm>
        </p:grpSpPr>
        <p:grpSp>
          <p:nvGrpSpPr>
            <p:cNvPr id="8" name="Groupe 78">
              <a:extLst>
                <a:ext uri="{FF2B5EF4-FFF2-40B4-BE49-F238E27FC236}">
                  <a16:creationId xmlns:a16="http://schemas.microsoft.com/office/drawing/2014/main" id="{88F551DF-017C-4F54-9055-6C71E587FA2C}"/>
                </a:ext>
              </a:extLst>
            </p:cNvPr>
            <p:cNvGrpSpPr/>
            <p:nvPr/>
          </p:nvGrpSpPr>
          <p:grpSpPr>
            <a:xfrm>
              <a:off x="8051182" y="3661568"/>
              <a:ext cx="3189243" cy="988740"/>
              <a:chOff x="8051182" y="3661568"/>
              <a:chExt cx="3189243" cy="988740"/>
            </a:xfrm>
          </p:grpSpPr>
          <p:sp>
            <p:nvSpPr>
              <p:cNvPr id="9" name="Rectangle 28">
                <a:extLst>
                  <a:ext uri="{FF2B5EF4-FFF2-40B4-BE49-F238E27FC236}">
                    <a16:creationId xmlns:a16="http://schemas.microsoft.com/office/drawing/2014/main" id="{F355BCBE-5CD3-43A9-AEA9-3C08AF233E60}"/>
                  </a:ext>
                </a:extLst>
              </p:cNvPr>
              <p:cNvSpPr/>
              <p:nvPr/>
            </p:nvSpPr>
            <p:spPr>
              <a:xfrm>
                <a:off x="8184062" y="3877065"/>
                <a:ext cx="3056363" cy="551410"/>
              </a:xfrm>
              <a:prstGeom prst="rect">
                <a:avLst/>
              </a:prstGeom>
              <a:solidFill>
                <a:srgbClr val="70AD4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" name="Rectangle 29">
                <a:extLst>
                  <a:ext uri="{FF2B5EF4-FFF2-40B4-BE49-F238E27FC236}">
                    <a16:creationId xmlns:a16="http://schemas.microsoft.com/office/drawing/2014/main" id="{9B1A4C33-98A2-4D41-A57A-AA94F5BC7EB4}"/>
                  </a:ext>
                </a:extLst>
              </p:cNvPr>
              <p:cNvSpPr/>
              <p:nvPr/>
            </p:nvSpPr>
            <p:spPr>
              <a:xfrm>
                <a:off x="8051182" y="3661568"/>
                <a:ext cx="3056363" cy="988740"/>
              </a:xfrm>
              <a:prstGeom prst="rect">
                <a:avLst/>
              </a:prstGeom>
              <a:solidFill>
                <a:srgbClr val="A9D18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1" name="Organigramme : Connecteur 27">
                <a:extLst>
                  <a:ext uri="{FF2B5EF4-FFF2-40B4-BE49-F238E27FC236}">
                    <a16:creationId xmlns:a16="http://schemas.microsoft.com/office/drawing/2014/main" id="{AC843DF2-57FF-4831-BBD6-328D1C4A20BE}"/>
                  </a:ext>
                </a:extLst>
              </p:cNvPr>
              <p:cNvSpPr/>
              <p:nvPr/>
            </p:nvSpPr>
            <p:spPr>
              <a:xfrm>
                <a:off x="8184062" y="3818241"/>
                <a:ext cx="669075" cy="66907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E6341A8C-BE78-4CFF-B701-FEB7B19AA8E1}"/>
                </a:ext>
              </a:extLst>
            </p:cNvPr>
            <p:cNvSpPr txBox="1"/>
            <p:nvPr/>
          </p:nvSpPr>
          <p:spPr>
            <a:xfrm>
              <a:off x="8921674" y="3526924"/>
              <a:ext cx="23830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Acquis en expérience professionnelle</a:t>
              </a:r>
            </a:p>
          </p:txBody>
        </p:sp>
      </p:grpSp>
      <p:sp>
        <p:nvSpPr>
          <p:cNvPr id="35" name="Flèche : chevron 25">
            <a:extLst>
              <a:ext uri="{FF2B5EF4-FFF2-40B4-BE49-F238E27FC236}">
                <a16:creationId xmlns:a16="http://schemas.microsoft.com/office/drawing/2014/main" id="{E43F29B4-4400-4110-905C-8AFCC410A951}"/>
              </a:ext>
            </a:extLst>
          </p:cNvPr>
          <p:cNvSpPr/>
          <p:nvPr/>
        </p:nvSpPr>
        <p:spPr>
          <a:xfrm>
            <a:off x="1609489" y="236071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smtClean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CONCLUSIO</a:t>
            </a:r>
            <a:r>
              <a:rPr lang="fr-FR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N 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8" name="Flèche : pentagone 23">
            <a:extLst>
              <a:ext uri="{FF2B5EF4-FFF2-40B4-BE49-F238E27FC236}">
                <a16:creationId xmlns:a16="http://schemas.microsoft.com/office/drawing/2014/main" id="{1D68D1D3-32CB-4E24-B4F0-1857B0076A76}"/>
              </a:ext>
            </a:extLst>
          </p:cNvPr>
          <p:cNvSpPr/>
          <p:nvPr/>
        </p:nvSpPr>
        <p:spPr>
          <a:xfrm>
            <a:off x="0" y="246915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7222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32656 -1.85185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17" y="0"/>
            <a:ext cx="6535783" cy="83674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89857" y="326192"/>
            <a:ext cx="5606143" cy="313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CM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  <a:ea typeface="Cambria Math" panose="02040503050406030204" pitchFamily="18" charset="0"/>
              </a:rPr>
              <a:t>MERCI DE VOTRE ATTENTION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113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3">
            <a:extLst>
              <a:ext uri="{FF2B5EF4-FFF2-40B4-BE49-F238E27FC236}">
                <a16:creationId xmlns:a16="http://schemas.microsoft.com/office/drawing/2014/main" id="{24A4E051-CCD2-4961-8199-05946539A201}"/>
              </a:ext>
            </a:extLst>
          </p:cNvPr>
          <p:cNvSpPr/>
          <p:nvPr/>
        </p:nvSpPr>
        <p:spPr>
          <a:xfrm>
            <a:off x="4552797" y="1027465"/>
            <a:ext cx="2415232" cy="487562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415232"/>
              <a:gd name="f7" fmla="val 4875625"/>
              <a:gd name="f8" fmla="val 236544"/>
              <a:gd name="f9" fmla="val 12001"/>
              <a:gd name="f10" fmla="val 1460280"/>
              <a:gd name="f11" fmla="val 136872"/>
              <a:gd name="f12" fmla="val 1175289"/>
              <a:gd name="f13" fmla="val 2437812"/>
              <a:gd name="f14" fmla="val 3700335"/>
              <a:gd name="f15" fmla="val 4738753"/>
              <a:gd name="f16" fmla="val 4863623"/>
              <a:gd name="f17" fmla="val 4799050"/>
              <a:gd name="f18" fmla="val 221822"/>
              <a:gd name="f19" fmla="val 4787849"/>
              <a:gd name="f20" fmla="val 1409774"/>
              <a:gd name="f21" fmla="val 4667206"/>
              <a:gd name="f22" fmla="val 2336800"/>
              <a:gd name="f23" fmla="val 3663944"/>
              <a:gd name="f24" fmla="val 2444162"/>
              <a:gd name="f25" fmla="val 1224381"/>
              <a:gd name="f26" fmla="val 221118"/>
              <a:gd name="f27" fmla="val 100475"/>
              <a:gd name="f28" fmla="val 89274"/>
              <a:gd name="f29" fmla="+- 0 0 -90"/>
              <a:gd name="f30" fmla="*/ f3 1 2415232"/>
              <a:gd name="f31" fmla="*/ f4 1 4875625"/>
              <a:gd name="f32" fmla="+- f7 0 f5"/>
              <a:gd name="f33" fmla="+- f6 0 f5"/>
              <a:gd name="f34" fmla="*/ f29 f0 1"/>
              <a:gd name="f35" fmla="*/ f33 1 2415232"/>
              <a:gd name="f36" fmla="*/ f32 1 4875625"/>
              <a:gd name="f37" fmla="*/ 0 f33 1"/>
              <a:gd name="f38" fmla="*/ 0 f32 1"/>
              <a:gd name="f39" fmla="*/ 236544 f33 1"/>
              <a:gd name="f40" fmla="*/ 12001 f32 1"/>
              <a:gd name="f41" fmla="*/ 2415232 f33 1"/>
              <a:gd name="f42" fmla="*/ 2437812 f32 1"/>
              <a:gd name="f43" fmla="*/ 4863623 f32 1"/>
              <a:gd name="f44" fmla="*/ 4875625 f32 1"/>
              <a:gd name="f45" fmla="*/ 4799050 f32 1"/>
              <a:gd name="f46" fmla="*/ 221822 f33 1"/>
              <a:gd name="f47" fmla="*/ 4787849 f32 1"/>
              <a:gd name="f48" fmla="*/ 2336800 f33 1"/>
              <a:gd name="f49" fmla="*/ 2444162 f32 1"/>
              <a:gd name="f50" fmla="*/ 100475 f32 1"/>
              <a:gd name="f51" fmla="*/ 89274 f32 1"/>
              <a:gd name="f52" fmla="*/ f34 1 f2"/>
              <a:gd name="f53" fmla="*/ f37 1 2415232"/>
              <a:gd name="f54" fmla="*/ f38 1 4875625"/>
              <a:gd name="f55" fmla="*/ f39 1 2415232"/>
              <a:gd name="f56" fmla="*/ f40 1 4875625"/>
              <a:gd name="f57" fmla="*/ f41 1 2415232"/>
              <a:gd name="f58" fmla="*/ f42 1 4875625"/>
              <a:gd name="f59" fmla="*/ f43 1 4875625"/>
              <a:gd name="f60" fmla="*/ f44 1 4875625"/>
              <a:gd name="f61" fmla="*/ f45 1 4875625"/>
              <a:gd name="f62" fmla="*/ f46 1 2415232"/>
              <a:gd name="f63" fmla="*/ f47 1 4875625"/>
              <a:gd name="f64" fmla="*/ f48 1 2415232"/>
              <a:gd name="f65" fmla="*/ f49 1 4875625"/>
              <a:gd name="f66" fmla="*/ f50 1 4875625"/>
              <a:gd name="f67" fmla="*/ f51 1 4875625"/>
              <a:gd name="f68" fmla="*/ f5 1 f35"/>
              <a:gd name="f69" fmla="*/ f6 1 f35"/>
              <a:gd name="f70" fmla="*/ f5 1 f36"/>
              <a:gd name="f71" fmla="*/ f7 1 f36"/>
              <a:gd name="f72" fmla="+- f52 0 f1"/>
              <a:gd name="f73" fmla="*/ f53 1 f35"/>
              <a:gd name="f74" fmla="*/ f54 1 f36"/>
              <a:gd name="f75" fmla="*/ f55 1 f35"/>
              <a:gd name="f76" fmla="*/ f56 1 f36"/>
              <a:gd name="f77" fmla="*/ f57 1 f35"/>
              <a:gd name="f78" fmla="*/ f58 1 f36"/>
              <a:gd name="f79" fmla="*/ f59 1 f36"/>
              <a:gd name="f80" fmla="*/ f60 1 f36"/>
              <a:gd name="f81" fmla="*/ f61 1 f36"/>
              <a:gd name="f82" fmla="*/ f62 1 f35"/>
              <a:gd name="f83" fmla="*/ f63 1 f36"/>
              <a:gd name="f84" fmla="*/ f64 1 f35"/>
              <a:gd name="f85" fmla="*/ f65 1 f36"/>
              <a:gd name="f86" fmla="*/ f66 1 f36"/>
              <a:gd name="f87" fmla="*/ f67 1 f36"/>
              <a:gd name="f88" fmla="*/ f68 f30 1"/>
              <a:gd name="f89" fmla="*/ f69 f30 1"/>
              <a:gd name="f90" fmla="*/ f71 f31 1"/>
              <a:gd name="f91" fmla="*/ f70 f31 1"/>
              <a:gd name="f92" fmla="*/ f73 f30 1"/>
              <a:gd name="f93" fmla="*/ f74 f31 1"/>
              <a:gd name="f94" fmla="*/ f75 f30 1"/>
              <a:gd name="f95" fmla="*/ f76 f31 1"/>
              <a:gd name="f96" fmla="*/ f77 f30 1"/>
              <a:gd name="f97" fmla="*/ f78 f31 1"/>
              <a:gd name="f98" fmla="*/ f79 f31 1"/>
              <a:gd name="f99" fmla="*/ f80 f31 1"/>
              <a:gd name="f100" fmla="*/ f81 f31 1"/>
              <a:gd name="f101" fmla="*/ f82 f30 1"/>
              <a:gd name="f102" fmla="*/ f83 f31 1"/>
              <a:gd name="f103" fmla="*/ f84 f30 1"/>
              <a:gd name="f104" fmla="*/ f85 f31 1"/>
              <a:gd name="f105" fmla="*/ f86 f31 1"/>
              <a:gd name="f106" fmla="*/ f87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2">
                <a:pos x="f92" y="f93"/>
              </a:cxn>
              <a:cxn ang="f72">
                <a:pos x="f94" y="f95"/>
              </a:cxn>
              <a:cxn ang="f72">
                <a:pos x="f96" y="f97"/>
              </a:cxn>
              <a:cxn ang="f72">
                <a:pos x="f94" y="f98"/>
              </a:cxn>
              <a:cxn ang="f72">
                <a:pos x="f92" y="f99"/>
              </a:cxn>
              <a:cxn ang="f72">
                <a:pos x="f92" y="f100"/>
              </a:cxn>
              <a:cxn ang="f72">
                <a:pos x="f101" y="f102"/>
              </a:cxn>
              <a:cxn ang="f72">
                <a:pos x="f103" y="f104"/>
              </a:cxn>
              <a:cxn ang="f72">
                <a:pos x="f101" y="f105"/>
              </a:cxn>
              <a:cxn ang="f72">
                <a:pos x="f92" y="f106"/>
              </a:cxn>
            </a:cxnLst>
            <a:rect l="f88" t="f91" r="f89" b="f90"/>
            <a:pathLst>
              <a:path w="2415232" h="4875625">
                <a:moveTo>
                  <a:pt x="f5" y="f5"/>
                </a:moveTo>
                <a:lnTo>
                  <a:pt x="f8" y="f9"/>
                </a:ln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0" y="f15"/>
                  <a:pt x="f8" y="f16"/>
                </a:cubicBezTo>
                <a:lnTo>
                  <a:pt x="f5" y="f7"/>
                </a:lnTo>
                <a:lnTo>
                  <a:pt x="f5" y="f17"/>
                </a:lnTo>
                <a:lnTo>
                  <a:pt x="f18" y="f19"/>
                </a:lnTo>
                <a:cubicBezTo>
                  <a:pt x="f20" y="f21"/>
                  <a:pt x="f22" y="f23"/>
                  <a:pt x="f22" y="f24"/>
                </a:cubicBezTo>
                <a:cubicBezTo>
                  <a:pt x="f22" y="f25"/>
                  <a:pt x="f20" y="f26"/>
                  <a:pt x="f18" y="f27"/>
                </a:cubicBezTo>
                <a:lnTo>
                  <a:pt x="f5" y="f28"/>
                </a:lnTo>
                <a:close/>
              </a:path>
            </a:pathLst>
          </a:custGeom>
          <a:gradFill>
            <a:gsLst>
              <a:gs pos="0">
                <a:srgbClr val="B572CB"/>
              </a:gs>
              <a:gs pos="100000">
                <a:srgbClr val="5B48AF"/>
              </a:gs>
            </a:gsLst>
            <a:path path="circle">
              <a:fillToRect l="50000" t="50000" r="50000" b="5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3" name="Connecteur droit 20">
            <a:extLst>
              <a:ext uri="{FF2B5EF4-FFF2-40B4-BE49-F238E27FC236}">
                <a16:creationId xmlns:a16="http://schemas.microsoft.com/office/drawing/2014/main" id="{CF564C26-6547-4E03-82E5-2F5A9E92287D}"/>
              </a:ext>
            </a:extLst>
          </p:cNvPr>
          <p:cNvCxnSpPr>
            <a:stCxn id="2" idx="11"/>
            <a:endCxn id="2" idx="6"/>
          </p:cNvCxnSpPr>
          <p:nvPr/>
        </p:nvCxnSpPr>
        <p:spPr>
          <a:xfrm flipV="1">
            <a:off x="6889597" y="3465277"/>
            <a:ext cx="78432" cy="6351"/>
          </a:xfrm>
          <a:prstGeom prst="straightConnector1">
            <a:avLst/>
          </a:prstGeom>
          <a:noFill/>
          <a:ln w="63495" cap="rnd">
            <a:solidFill>
              <a:srgbClr val="FAFBF6"/>
            </a:solidFill>
            <a:prstDash val="solid"/>
            <a:miter/>
          </a:ln>
        </p:spPr>
      </p:cxnSp>
      <p:cxnSp>
        <p:nvCxnSpPr>
          <p:cNvPr id="4" name="Connecteur droit 24">
            <a:extLst>
              <a:ext uri="{FF2B5EF4-FFF2-40B4-BE49-F238E27FC236}">
                <a16:creationId xmlns:a16="http://schemas.microsoft.com/office/drawing/2014/main" id="{612E04F2-EBC7-499B-8610-76EF384B4FA8}"/>
              </a:ext>
            </a:extLst>
          </p:cNvPr>
          <p:cNvCxnSpPr/>
          <p:nvPr/>
        </p:nvCxnSpPr>
        <p:spPr>
          <a:xfrm>
            <a:off x="5484342" y="5542443"/>
            <a:ext cx="90955" cy="150428"/>
          </a:xfrm>
          <a:prstGeom prst="straightConnector1">
            <a:avLst/>
          </a:prstGeom>
          <a:noFill/>
          <a:ln w="63495" cap="rnd">
            <a:solidFill>
              <a:srgbClr val="FAFBF6"/>
            </a:solidFill>
            <a:prstDash val="solid"/>
            <a:miter/>
          </a:ln>
        </p:spPr>
      </p:cxnSp>
      <p:cxnSp>
        <p:nvCxnSpPr>
          <p:cNvPr id="5" name="Connecteur droit 27">
            <a:extLst>
              <a:ext uri="{FF2B5EF4-FFF2-40B4-BE49-F238E27FC236}">
                <a16:creationId xmlns:a16="http://schemas.microsoft.com/office/drawing/2014/main" id="{C183EAB8-DAE3-43BF-8C73-A988C4873C10}"/>
              </a:ext>
            </a:extLst>
          </p:cNvPr>
          <p:cNvCxnSpPr/>
          <p:nvPr/>
        </p:nvCxnSpPr>
        <p:spPr>
          <a:xfrm flipV="1">
            <a:off x="5575297" y="1248786"/>
            <a:ext cx="79197" cy="106034"/>
          </a:xfrm>
          <a:prstGeom prst="straightConnector1">
            <a:avLst/>
          </a:prstGeom>
          <a:noFill/>
          <a:ln w="63495" cap="rnd">
            <a:solidFill>
              <a:srgbClr val="FAFBF6"/>
            </a:solidFill>
            <a:prstDash val="solid"/>
            <a:miter/>
          </a:ln>
        </p:spPr>
      </p:cxnSp>
      <p:cxnSp>
        <p:nvCxnSpPr>
          <p:cNvPr id="6" name="Connecteur droit 28">
            <a:extLst>
              <a:ext uri="{FF2B5EF4-FFF2-40B4-BE49-F238E27FC236}">
                <a16:creationId xmlns:a16="http://schemas.microsoft.com/office/drawing/2014/main" id="{BFCAF8EA-37BD-4A23-8C16-1700B86E7D00}"/>
              </a:ext>
            </a:extLst>
          </p:cNvPr>
          <p:cNvCxnSpPr/>
          <p:nvPr/>
        </p:nvCxnSpPr>
        <p:spPr>
          <a:xfrm>
            <a:off x="6337304" y="4864095"/>
            <a:ext cx="139692" cy="101599"/>
          </a:xfrm>
          <a:prstGeom prst="straightConnector1">
            <a:avLst/>
          </a:prstGeom>
          <a:noFill/>
          <a:ln w="63495" cap="rnd">
            <a:solidFill>
              <a:srgbClr val="FAFBF6"/>
            </a:solidFill>
            <a:prstDash val="solid"/>
            <a:miter/>
          </a:ln>
        </p:spPr>
      </p:cxnSp>
      <p:grpSp>
        <p:nvGrpSpPr>
          <p:cNvPr id="7" name="Groupe 136">
            <a:extLst>
              <a:ext uri="{FF2B5EF4-FFF2-40B4-BE49-F238E27FC236}">
                <a16:creationId xmlns:a16="http://schemas.microsoft.com/office/drawing/2014/main" id="{C4F8109D-B799-48CE-B9D7-5CCA58886843}"/>
              </a:ext>
            </a:extLst>
          </p:cNvPr>
          <p:cNvGrpSpPr/>
          <p:nvPr/>
        </p:nvGrpSpPr>
        <p:grpSpPr>
          <a:xfrm>
            <a:off x="4914900" y="453359"/>
            <a:ext cx="939802" cy="837106"/>
            <a:chOff x="4914900" y="453359"/>
            <a:chExt cx="939802" cy="837106"/>
          </a:xfrm>
        </p:grpSpPr>
        <p:cxnSp>
          <p:nvCxnSpPr>
            <p:cNvPr id="8" name="Connecteur droit 115">
              <a:extLst>
                <a:ext uri="{FF2B5EF4-FFF2-40B4-BE49-F238E27FC236}">
                  <a16:creationId xmlns:a16="http://schemas.microsoft.com/office/drawing/2014/main" id="{FA641B9E-0ABC-44A1-B866-DF72923A9D0D}"/>
                </a:ext>
              </a:extLst>
            </p:cNvPr>
            <p:cNvCxnSpPr/>
            <p:nvPr/>
          </p:nvCxnSpPr>
          <p:spPr>
            <a:xfrm flipV="1">
              <a:off x="5093994" y="453359"/>
              <a:ext cx="760708" cy="634767"/>
            </a:xfrm>
            <a:prstGeom prst="straightConnector1">
              <a:avLst/>
            </a:prstGeom>
            <a:noFill/>
            <a:ln w="63495" cap="rnd">
              <a:solidFill>
                <a:srgbClr val="B572CB"/>
              </a:solidFill>
              <a:prstDash val="solid"/>
              <a:miter/>
            </a:ln>
          </p:spPr>
        </p:cxnSp>
        <p:grpSp>
          <p:nvGrpSpPr>
            <p:cNvPr id="9" name="Groupe 74">
              <a:extLst>
                <a:ext uri="{FF2B5EF4-FFF2-40B4-BE49-F238E27FC236}">
                  <a16:creationId xmlns:a16="http://schemas.microsoft.com/office/drawing/2014/main" id="{ADBF4FEE-B37D-4C3E-8B71-C4B3D0A25DFE}"/>
                </a:ext>
              </a:extLst>
            </p:cNvPr>
            <p:cNvGrpSpPr/>
            <p:nvPr/>
          </p:nvGrpSpPr>
          <p:grpSpPr>
            <a:xfrm>
              <a:off x="4914900" y="944566"/>
              <a:ext cx="345899" cy="345899"/>
              <a:chOff x="4914900" y="944566"/>
              <a:chExt cx="345899" cy="345899"/>
            </a:xfrm>
          </p:grpSpPr>
          <p:sp>
            <p:nvSpPr>
              <p:cNvPr id="10" name="Organigramme : Connecteur 61">
                <a:extLst>
                  <a:ext uri="{FF2B5EF4-FFF2-40B4-BE49-F238E27FC236}">
                    <a16:creationId xmlns:a16="http://schemas.microsoft.com/office/drawing/2014/main" id="{1496F4B9-EECA-4924-8D03-28222E0C0F30}"/>
                  </a:ext>
                </a:extLst>
              </p:cNvPr>
              <p:cNvSpPr/>
              <p:nvPr/>
            </p:nvSpPr>
            <p:spPr>
              <a:xfrm>
                <a:off x="4914900" y="944566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B572C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11" name="Organigramme : Connecteur 67">
                <a:extLst>
                  <a:ext uri="{FF2B5EF4-FFF2-40B4-BE49-F238E27FC236}">
                    <a16:creationId xmlns:a16="http://schemas.microsoft.com/office/drawing/2014/main" id="{23F9AF44-B139-4985-ADA0-E134E476F4E0}"/>
                  </a:ext>
                </a:extLst>
              </p:cNvPr>
              <p:cNvSpPr/>
              <p:nvPr/>
            </p:nvSpPr>
            <p:spPr>
              <a:xfrm>
                <a:off x="5006797" y="1040056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B572C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12" name="Groupe 137">
            <a:extLst>
              <a:ext uri="{FF2B5EF4-FFF2-40B4-BE49-F238E27FC236}">
                <a16:creationId xmlns:a16="http://schemas.microsoft.com/office/drawing/2014/main" id="{531E634C-6C50-452F-AD6E-1A4CEFF7CA5D}"/>
              </a:ext>
            </a:extLst>
          </p:cNvPr>
          <p:cNvGrpSpPr/>
          <p:nvPr/>
        </p:nvGrpSpPr>
        <p:grpSpPr>
          <a:xfrm>
            <a:off x="5891305" y="1480660"/>
            <a:ext cx="842693" cy="359789"/>
            <a:chOff x="5891305" y="1480660"/>
            <a:chExt cx="842693" cy="359789"/>
          </a:xfrm>
        </p:grpSpPr>
        <p:cxnSp>
          <p:nvCxnSpPr>
            <p:cNvPr id="13" name="Connecteur droit 118">
              <a:extLst>
                <a:ext uri="{FF2B5EF4-FFF2-40B4-BE49-F238E27FC236}">
                  <a16:creationId xmlns:a16="http://schemas.microsoft.com/office/drawing/2014/main" id="{9003C5EA-B707-4445-B388-42D3628603EF}"/>
                </a:ext>
              </a:extLst>
            </p:cNvPr>
            <p:cNvCxnSpPr/>
            <p:nvPr/>
          </p:nvCxnSpPr>
          <p:spPr>
            <a:xfrm flipV="1">
              <a:off x="6084984" y="1480660"/>
              <a:ext cx="649014" cy="204698"/>
            </a:xfrm>
            <a:prstGeom prst="straightConnector1">
              <a:avLst/>
            </a:prstGeom>
            <a:noFill/>
            <a:ln w="63495" cap="rnd">
              <a:solidFill>
                <a:srgbClr val="5B48AF"/>
              </a:solidFill>
              <a:prstDash val="solid"/>
              <a:miter/>
            </a:ln>
          </p:spPr>
        </p:cxnSp>
        <p:grpSp>
          <p:nvGrpSpPr>
            <p:cNvPr id="14" name="Groupe 75">
              <a:extLst>
                <a:ext uri="{FF2B5EF4-FFF2-40B4-BE49-F238E27FC236}">
                  <a16:creationId xmlns:a16="http://schemas.microsoft.com/office/drawing/2014/main" id="{F8509512-4D40-424A-8974-36230049013A}"/>
                </a:ext>
              </a:extLst>
            </p:cNvPr>
            <p:cNvGrpSpPr/>
            <p:nvPr/>
          </p:nvGrpSpPr>
          <p:grpSpPr>
            <a:xfrm>
              <a:off x="5891305" y="1494550"/>
              <a:ext cx="345899" cy="345899"/>
              <a:chOff x="5891305" y="1494550"/>
              <a:chExt cx="345899" cy="345899"/>
            </a:xfrm>
          </p:grpSpPr>
          <p:sp>
            <p:nvSpPr>
              <p:cNvPr id="15" name="Organigramme : Connecteur 62">
                <a:extLst>
                  <a:ext uri="{FF2B5EF4-FFF2-40B4-BE49-F238E27FC236}">
                    <a16:creationId xmlns:a16="http://schemas.microsoft.com/office/drawing/2014/main" id="{ABC0A635-A75D-4A2E-AC5F-3D93A7671BBF}"/>
                  </a:ext>
                </a:extLst>
              </p:cNvPr>
              <p:cNvSpPr/>
              <p:nvPr/>
            </p:nvSpPr>
            <p:spPr>
              <a:xfrm>
                <a:off x="5891305" y="1494550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5B48A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16" name="Organigramme : Connecteur 68">
                <a:extLst>
                  <a:ext uri="{FF2B5EF4-FFF2-40B4-BE49-F238E27FC236}">
                    <a16:creationId xmlns:a16="http://schemas.microsoft.com/office/drawing/2014/main" id="{24958DA5-8D79-4184-AB73-41965FFA7731}"/>
                  </a:ext>
                </a:extLst>
              </p:cNvPr>
              <p:cNvSpPr/>
              <p:nvPr/>
            </p:nvSpPr>
            <p:spPr>
              <a:xfrm>
                <a:off x="5984693" y="1598855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5B48A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17" name="Groupe 138">
            <a:extLst>
              <a:ext uri="{FF2B5EF4-FFF2-40B4-BE49-F238E27FC236}">
                <a16:creationId xmlns:a16="http://schemas.microsoft.com/office/drawing/2014/main" id="{A42BCA82-1B9F-4D0F-AA81-F67753AAD264}"/>
              </a:ext>
            </a:extLst>
          </p:cNvPr>
          <p:cNvGrpSpPr/>
          <p:nvPr/>
        </p:nvGrpSpPr>
        <p:grpSpPr>
          <a:xfrm>
            <a:off x="6640034" y="2657410"/>
            <a:ext cx="844110" cy="345899"/>
            <a:chOff x="6640034" y="2657410"/>
            <a:chExt cx="844110" cy="345899"/>
          </a:xfrm>
        </p:grpSpPr>
        <p:cxnSp>
          <p:nvCxnSpPr>
            <p:cNvPr id="18" name="Connecteur droit 116">
              <a:extLst>
                <a:ext uri="{FF2B5EF4-FFF2-40B4-BE49-F238E27FC236}">
                  <a16:creationId xmlns:a16="http://schemas.microsoft.com/office/drawing/2014/main" id="{E513B2FB-17E1-4656-ABB3-94C1F961C704}"/>
                </a:ext>
              </a:extLst>
            </p:cNvPr>
            <p:cNvCxnSpPr/>
            <p:nvPr/>
          </p:nvCxnSpPr>
          <p:spPr>
            <a:xfrm flipV="1">
              <a:off x="6895837" y="2801634"/>
              <a:ext cx="588307" cy="23748"/>
            </a:xfrm>
            <a:prstGeom prst="straightConnector1">
              <a:avLst/>
            </a:prstGeom>
            <a:noFill/>
            <a:ln w="63495" cap="rnd">
              <a:solidFill>
                <a:srgbClr val="57B59E"/>
              </a:solidFill>
              <a:prstDash val="solid"/>
              <a:miter/>
            </a:ln>
          </p:spPr>
        </p:cxnSp>
        <p:grpSp>
          <p:nvGrpSpPr>
            <p:cNvPr id="19" name="Groupe 76">
              <a:extLst>
                <a:ext uri="{FF2B5EF4-FFF2-40B4-BE49-F238E27FC236}">
                  <a16:creationId xmlns:a16="http://schemas.microsoft.com/office/drawing/2014/main" id="{02659EF9-00AF-4C92-9E49-D31B5AA26E93}"/>
                </a:ext>
              </a:extLst>
            </p:cNvPr>
            <p:cNvGrpSpPr/>
            <p:nvPr/>
          </p:nvGrpSpPr>
          <p:grpSpPr>
            <a:xfrm>
              <a:off x="6640034" y="2657410"/>
              <a:ext cx="345899" cy="345899"/>
              <a:chOff x="6640034" y="2657410"/>
              <a:chExt cx="345899" cy="345899"/>
            </a:xfrm>
          </p:grpSpPr>
          <p:sp>
            <p:nvSpPr>
              <p:cNvPr id="20" name="Organigramme : Connecteur 63">
                <a:extLst>
                  <a:ext uri="{FF2B5EF4-FFF2-40B4-BE49-F238E27FC236}">
                    <a16:creationId xmlns:a16="http://schemas.microsoft.com/office/drawing/2014/main" id="{419D6D16-59F7-4B69-9297-9F53BA83CF08}"/>
                  </a:ext>
                </a:extLst>
              </p:cNvPr>
              <p:cNvSpPr/>
              <p:nvPr/>
            </p:nvSpPr>
            <p:spPr>
              <a:xfrm>
                <a:off x="6640034" y="2657410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57B59E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21" name="Organigramme : Connecteur 69">
                <a:extLst>
                  <a:ext uri="{FF2B5EF4-FFF2-40B4-BE49-F238E27FC236}">
                    <a16:creationId xmlns:a16="http://schemas.microsoft.com/office/drawing/2014/main" id="{251F7D62-C134-428E-8580-5A05A85883AD}"/>
                  </a:ext>
                </a:extLst>
              </p:cNvPr>
              <p:cNvSpPr/>
              <p:nvPr/>
            </p:nvSpPr>
            <p:spPr>
              <a:xfrm>
                <a:off x="6733998" y="2754556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57B59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22" name="Groupe 146">
            <a:extLst>
              <a:ext uri="{FF2B5EF4-FFF2-40B4-BE49-F238E27FC236}">
                <a16:creationId xmlns:a16="http://schemas.microsoft.com/office/drawing/2014/main" id="{D1284F78-62F8-47FC-B18A-C2A9ADAEFAA6}"/>
              </a:ext>
            </a:extLst>
          </p:cNvPr>
          <p:cNvGrpSpPr/>
          <p:nvPr/>
        </p:nvGrpSpPr>
        <p:grpSpPr>
          <a:xfrm>
            <a:off x="5844799" y="5131850"/>
            <a:ext cx="1258040" cy="345899"/>
            <a:chOff x="5844799" y="5131850"/>
            <a:chExt cx="1258040" cy="345899"/>
          </a:xfrm>
        </p:grpSpPr>
        <p:cxnSp>
          <p:nvCxnSpPr>
            <p:cNvPr id="23" name="Connecteur droit 119">
              <a:extLst>
                <a:ext uri="{FF2B5EF4-FFF2-40B4-BE49-F238E27FC236}">
                  <a16:creationId xmlns:a16="http://schemas.microsoft.com/office/drawing/2014/main" id="{1AA27BE9-7632-4A7B-A4AE-0C8FE4988D40}"/>
                </a:ext>
              </a:extLst>
            </p:cNvPr>
            <p:cNvCxnSpPr>
              <a:stCxn id="26" idx="3"/>
            </p:cNvCxnSpPr>
            <p:nvPr/>
          </p:nvCxnSpPr>
          <p:spPr>
            <a:xfrm>
              <a:off x="5933898" y="5308457"/>
              <a:ext cx="1168941" cy="82662"/>
            </a:xfrm>
            <a:prstGeom prst="straightConnector1">
              <a:avLst/>
            </a:prstGeom>
            <a:noFill/>
            <a:ln w="63495" cap="rnd">
              <a:solidFill>
                <a:srgbClr val="1598E1"/>
              </a:solidFill>
              <a:prstDash val="solid"/>
              <a:miter/>
            </a:ln>
          </p:spPr>
        </p:cxnSp>
        <p:grpSp>
          <p:nvGrpSpPr>
            <p:cNvPr id="24" name="Groupe 78">
              <a:extLst>
                <a:ext uri="{FF2B5EF4-FFF2-40B4-BE49-F238E27FC236}">
                  <a16:creationId xmlns:a16="http://schemas.microsoft.com/office/drawing/2014/main" id="{0A5FC646-EF88-494E-BD11-5BF2BD9360CA}"/>
                </a:ext>
              </a:extLst>
            </p:cNvPr>
            <p:cNvGrpSpPr/>
            <p:nvPr/>
          </p:nvGrpSpPr>
          <p:grpSpPr>
            <a:xfrm>
              <a:off x="5844799" y="5131850"/>
              <a:ext cx="345899" cy="345899"/>
              <a:chOff x="5844799" y="5131850"/>
              <a:chExt cx="345899" cy="345899"/>
            </a:xfrm>
          </p:grpSpPr>
          <p:sp>
            <p:nvSpPr>
              <p:cNvPr id="25" name="Organigramme : Connecteur 65">
                <a:extLst>
                  <a:ext uri="{FF2B5EF4-FFF2-40B4-BE49-F238E27FC236}">
                    <a16:creationId xmlns:a16="http://schemas.microsoft.com/office/drawing/2014/main" id="{69A8F302-5C97-4C18-A23E-BAF23BD090BD}"/>
                  </a:ext>
                </a:extLst>
              </p:cNvPr>
              <p:cNvSpPr/>
              <p:nvPr/>
            </p:nvSpPr>
            <p:spPr>
              <a:xfrm>
                <a:off x="5844799" y="5131850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1598E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26" name="Organigramme : Connecteur 71">
                <a:extLst>
                  <a:ext uri="{FF2B5EF4-FFF2-40B4-BE49-F238E27FC236}">
                    <a16:creationId xmlns:a16="http://schemas.microsoft.com/office/drawing/2014/main" id="{644AC080-3CC8-4AEC-875E-B4FAD454880B}"/>
                  </a:ext>
                </a:extLst>
              </p:cNvPr>
              <p:cNvSpPr/>
              <p:nvPr/>
            </p:nvSpPr>
            <p:spPr>
              <a:xfrm>
                <a:off x="5933898" y="5231062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1598E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27" name="Groupe 147">
            <a:extLst>
              <a:ext uri="{FF2B5EF4-FFF2-40B4-BE49-F238E27FC236}">
                <a16:creationId xmlns:a16="http://schemas.microsoft.com/office/drawing/2014/main" id="{134A7D9C-C8C1-4F15-A1CE-8D997D91CE39}"/>
              </a:ext>
            </a:extLst>
          </p:cNvPr>
          <p:cNvGrpSpPr/>
          <p:nvPr/>
        </p:nvGrpSpPr>
        <p:grpSpPr>
          <a:xfrm>
            <a:off x="4917899" y="5596658"/>
            <a:ext cx="922300" cy="725503"/>
            <a:chOff x="4917899" y="5596658"/>
            <a:chExt cx="922300" cy="725503"/>
          </a:xfrm>
        </p:grpSpPr>
        <p:cxnSp>
          <p:nvCxnSpPr>
            <p:cNvPr id="28" name="Connecteur droit 120">
              <a:extLst>
                <a:ext uri="{FF2B5EF4-FFF2-40B4-BE49-F238E27FC236}">
                  <a16:creationId xmlns:a16="http://schemas.microsoft.com/office/drawing/2014/main" id="{88F22734-0D0A-4975-B13C-C9802E866509}"/>
                </a:ext>
              </a:extLst>
            </p:cNvPr>
            <p:cNvCxnSpPr/>
            <p:nvPr/>
          </p:nvCxnSpPr>
          <p:spPr>
            <a:xfrm>
              <a:off x="5079181" y="5771857"/>
              <a:ext cx="761018" cy="550304"/>
            </a:xfrm>
            <a:prstGeom prst="straightConnector1">
              <a:avLst/>
            </a:prstGeom>
            <a:noFill/>
            <a:ln w="63495" cap="rnd">
              <a:solidFill>
                <a:srgbClr val="8544AD"/>
              </a:solidFill>
              <a:prstDash val="solid"/>
              <a:miter/>
            </a:ln>
          </p:spPr>
        </p:cxnSp>
        <p:grpSp>
          <p:nvGrpSpPr>
            <p:cNvPr id="29" name="Groupe 79">
              <a:extLst>
                <a:ext uri="{FF2B5EF4-FFF2-40B4-BE49-F238E27FC236}">
                  <a16:creationId xmlns:a16="http://schemas.microsoft.com/office/drawing/2014/main" id="{958FDB83-E3C5-489B-9EC8-A5F06C5A4059}"/>
                </a:ext>
              </a:extLst>
            </p:cNvPr>
            <p:cNvGrpSpPr/>
            <p:nvPr/>
          </p:nvGrpSpPr>
          <p:grpSpPr>
            <a:xfrm>
              <a:off x="4917899" y="5596658"/>
              <a:ext cx="345899" cy="345899"/>
              <a:chOff x="4917899" y="5596658"/>
              <a:chExt cx="345899" cy="345899"/>
            </a:xfrm>
          </p:grpSpPr>
          <p:sp>
            <p:nvSpPr>
              <p:cNvPr id="30" name="Organigramme : Connecteur 66">
                <a:extLst>
                  <a:ext uri="{FF2B5EF4-FFF2-40B4-BE49-F238E27FC236}">
                    <a16:creationId xmlns:a16="http://schemas.microsoft.com/office/drawing/2014/main" id="{301BFAAD-F675-4B9F-A4F5-9EA8FBD72DAB}"/>
                  </a:ext>
                </a:extLst>
              </p:cNvPr>
              <p:cNvSpPr/>
              <p:nvPr/>
            </p:nvSpPr>
            <p:spPr>
              <a:xfrm>
                <a:off x="4917899" y="5596658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8140A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31" name="Organigramme : Connecteur 72">
                <a:extLst>
                  <a:ext uri="{FF2B5EF4-FFF2-40B4-BE49-F238E27FC236}">
                    <a16:creationId xmlns:a16="http://schemas.microsoft.com/office/drawing/2014/main" id="{DC614968-1A89-4C31-93C3-0185B49CA8CB}"/>
                  </a:ext>
                </a:extLst>
              </p:cNvPr>
              <p:cNvSpPr/>
              <p:nvPr/>
            </p:nvSpPr>
            <p:spPr>
              <a:xfrm>
                <a:off x="5008177" y="5700369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8544A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44" name="Groupe 79">
            <a:extLst>
              <a:ext uri="{FF2B5EF4-FFF2-40B4-BE49-F238E27FC236}">
                <a16:creationId xmlns:a16="http://schemas.microsoft.com/office/drawing/2014/main" id="{65B82345-F4A6-41E8-9229-9C4792F23799}"/>
              </a:ext>
            </a:extLst>
          </p:cNvPr>
          <p:cNvGrpSpPr/>
          <p:nvPr/>
        </p:nvGrpSpPr>
        <p:grpSpPr>
          <a:xfrm>
            <a:off x="12191996" y="-61840"/>
            <a:ext cx="4177180" cy="923333"/>
            <a:chOff x="12191996" y="-61840"/>
            <a:chExt cx="4177180" cy="923333"/>
          </a:xfrm>
        </p:grpSpPr>
        <p:sp>
          <p:nvSpPr>
            <p:cNvPr id="45" name="Rectangle : coins arrondis 85">
              <a:extLst>
                <a:ext uri="{FF2B5EF4-FFF2-40B4-BE49-F238E27FC236}">
                  <a16:creationId xmlns:a16="http://schemas.microsoft.com/office/drawing/2014/main" id="{6025B8D0-5DC9-44DB-AABF-2EBCDD4B3145}"/>
                </a:ext>
              </a:extLst>
            </p:cNvPr>
            <p:cNvSpPr/>
            <p:nvPr/>
          </p:nvSpPr>
          <p:spPr>
            <a:xfrm>
              <a:off x="12191996" y="27386"/>
              <a:ext cx="4177180" cy="801142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B572CB"/>
            </a:solidFill>
            <a:ln cap="flat">
              <a:noFill/>
              <a:prstDash val="solid"/>
            </a:ln>
            <a:effectLst>
              <a:outerShdw dist="101598" dir="3599795" algn="tl">
                <a:srgbClr val="000000">
                  <a:alpha val="5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6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endParaRPr>
            </a:p>
          </p:txBody>
        </p:sp>
        <p:sp>
          <p:nvSpPr>
            <p:cNvPr id="46" name="Ellipse 86">
              <a:extLst>
                <a:ext uri="{FF2B5EF4-FFF2-40B4-BE49-F238E27FC236}">
                  <a16:creationId xmlns:a16="http://schemas.microsoft.com/office/drawing/2014/main" id="{4AF5BF34-A32F-4FDD-97C0-C76AA057E8A6}"/>
                </a:ext>
              </a:extLst>
            </p:cNvPr>
            <p:cNvSpPr/>
            <p:nvPr/>
          </p:nvSpPr>
          <p:spPr>
            <a:xfrm>
              <a:off x="12269318" y="91440"/>
              <a:ext cx="658166" cy="65816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endParaRPr>
            </a:p>
          </p:txBody>
        </p:sp>
        <p:sp>
          <p:nvSpPr>
            <p:cNvPr id="47" name="Rectangle 103">
              <a:extLst>
                <a:ext uri="{FF2B5EF4-FFF2-40B4-BE49-F238E27FC236}">
                  <a16:creationId xmlns:a16="http://schemas.microsoft.com/office/drawing/2014/main" id="{467C7EE5-025A-4239-A962-9785233D9284}"/>
                </a:ext>
              </a:extLst>
            </p:cNvPr>
            <p:cNvSpPr/>
            <p:nvPr/>
          </p:nvSpPr>
          <p:spPr>
            <a:xfrm>
              <a:off x="12423596" y="-61840"/>
              <a:ext cx="327199" cy="92333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5400" b="1" i="0" u="none" strike="noStrike" kern="1200" cap="none" spc="0" baseline="0" dirty="0">
                  <a:solidFill>
                    <a:srgbClr val="000000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Times New Roman" pitchFamily="18"/>
                  <a:cs typeface="Times New Roman" pitchFamily="18"/>
                </a:rPr>
                <a:t>1</a:t>
              </a:r>
            </a:p>
          </p:txBody>
        </p:sp>
        <p:sp>
          <p:nvSpPr>
            <p:cNvPr id="48" name="Rectangle 156">
              <a:extLst>
                <a:ext uri="{FF2B5EF4-FFF2-40B4-BE49-F238E27FC236}">
                  <a16:creationId xmlns:a16="http://schemas.microsoft.com/office/drawing/2014/main" id="{4DCB80A3-66FB-45A6-97AA-7EE44BDCAEE7}"/>
                </a:ext>
              </a:extLst>
            </p:cNvPr>
            <p:cNvSpPr/>
            <p:nvPr/>
          </p:nvSpPr>
          <p:spPr>
            <a:xfrm>
              <a:off x="12868367" y="229143"/>
              <a:ext cx="3243541" cy="46166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i="0" u="none" strike="noStrike" kern="1200" cap="none" spc="0" baseline="0" dirty="0" smtClean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Century Gothic"/>
                </a:rPr>
                <a:t>INTRODUCTION</a:t>
              </a:r>
              <a:endParaRPr lang="fr-FR" sz="2800" i="0" u="none" strike="noStrike" kern="1200" cap="none" spc="0" baseline="0" dirty="0">
                <a:solidFill>
                  <a:srgbClr val="FFFFFF"/>
                </a:solidFill>
                <a:effectLst>
                  <a:outerShdw dist="19048" dir="2700000">
                    <a:srgbClr val="000000"/>
                  </a:outerShdw>
                </a:effectLst>
                <a:uFillTx/>
                <a:latin typeface="Century Gothic"/>
              </a:endParaRPr>
            </a:p>
          </p:txBody>
        </p:sp>
      </p:grpSp>
      <p:grpSp>
        <p:nvGrpSpPr>
          <p:cNvPr id="49" name="Groupe 81">
            <a:extLst>
              <a:ext uri="{FF2B5EF4-FFF2-40B4-BE49-F238E27FC236}">
                <a16:creationId xmlns:a16="http://schemas.microsoft.com/office/drawing/2014/main" id="{4A71FB3A-CD89-45F9-887B-19150C69C95F}"/>
              </a:ext>
            </a:extLst>
          </p:cNvPr>
          <p:cNvGrpSpPr/>
          <p:nvPr/>
        </p:nvGrpSpPr>
        <p:grpSpPr>
          <a:xfrm>
            <a:off x="12336962" y="2260524"/>
            <a:ext cx="4177180" cy="923333"/>
            <a:chOff x="12191996" y="2260524"/>
            <a:chExt cx="4177180" cy="923333"/>
          </a:xfrm>
        </p:grpSpPr>
        <p:grpSp>
          <p:nvGrpSpPr>
            <p:cNvPr id="50" name="Groupe 112">
              <a:extLst>
                <a:ext uri="{FF2B5EF4-FFF2-40B4-BE49-F238E27FC236}">
                  <a16:creationId xmlns:a16="http://schemas.microsoft.com/office/drawing/2014/main" id="{1E6C92E7-E171-4C6A-96ED-04CFDEE4EED9}"/>
                </a:ext>
              </a:extLst>
            </p:cNvPr>
            <p:cNvGrpSpPr/>
            <p:nvPr/>
          </p:nvGrpSpPr>
          <p:grpSpPr>
            <a:xfrm>
              <a:off x="12191996" y="2260524"/>
              <a:ext cx="4177180" cy="923333"/>
              <a:chOff x="12191996" y="2260524"/>
              <a:chExt cx="4177180" cy="923333"/>
            </a:xfrm>
          </p:grpSpPr>
          <p:sp>
            <p:nvSpPr>
              <p:cNvPr id="51" name="Rectangle : coins arrondis 95">
                <a:extLst>
                  <a:ext uri="{FF2B5EF4-FFF2-40B4-BE49-F238E27FC236}">
                    <a16:creationId xmlns:a16="http://schemas.microsoft.com/office/drawing/2014/main" id="{DA75A783-3D3C-4638-8DCD-5C5301A53D19}"/>
                  </a:ext>
                </a:extLst>
              </p:cNvPr>
              <p:cNvSpPr/>
              <p:nvPr/>
            </p:nvSpPr>
            <p:spPr>
              <a:xfrm>
                <a:off x="12191996" y="2320738"/>
                <a:ext cx="4177180" cy="801142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1080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57B59E"/>
              </a:solidFill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52" name="Ellipse 96">
                <a:extLst>
                  <a:ext uri="{FF2B5EF4-FFF2-40B4-BE49-F238E27FC236}">
                    <a16:creationId xmlns:a16="http://schemas.microsoft.com/office/drawing/2014/main" id="{9C4657BA-9F9A-4D50-9127-BBDB47F98B56}"/>
                  </a:ext>
                </a:extLst>
              </p:cNvPr>
              <p:cNvSpPr/>
              <p:nvPr/>
            </p:nvSpPr>
            <p:spPr>
              <a:xfrm>
                <a:off x="12269309" y="2397492"/>
                <a:ext cx="658166" cy="65816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53" name="Rectangle 105">
                <a:extLst>
                  <a:ext uri="{FF2B5EF4-FFF2-40B4-BE49-F238E27FC236}">
                    <a16:creationId xmlns:a16="http://schemas.microsoft.com/office/drawing/2014/main" id="{7C18C738-D80D-4170-AF5D-8B79007E12E3}"/>
                  </a:ext>
                </a:extLst>
              </p:cNvPr>
              <p:cNvSpPr/>
              <p:nvPr/>
            </p:nvSpPr>
            <p:spPr>
              <a:xfrm>
                <a:off x="12429914" y="2260524"/>
                <a:ext cx="327199" cy="923333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5400" b="1" i="0" u="none" strike="noStrike" kern="1200" cap="none" spc="0" baseline="0" dirty="0">
                    <a:solidFill>
                      <a:srgbClr val="000000"/>
                    </a:solidFill>
                    <a:effectLst>
                      <a:outerShdw dist="19048" dir="2700000">
                        <a:srgbClr val="000000"/>
                      </a:outerShdw>
                    </a:effectLst>
                    <a:uFillTx/>
                    <a:latin typeface="Times New Roman" pitchFamily="18"/>
                    <a:cs typeface="Times New Roman" pitchFamily="18"/>
                  </a:rPr>
                  <a:t>3</a:t>
                </a:r>
              </a:p>
            </p:txBody>
          </p:sp>
        </p:grpSp>
        <p:sp>
          <p:nvSpPr>
            <p:cNvPr id="54" name="Rectangle 158">
              <a:extLst>
                <a:ext uri="{FF2B5EF4-FFF2-40B4-BE49-F238E27FC236}">
                  <a16:creationId xmlns:a16="http://schemas.microsoft.com/office/drawing/2014/main" id="{4E41E46A-9C47-4E33-A74F-67950D40C243}"/>
                </a:ext>
              </a:extLst>
            </p:cNvPr>
            <p:cNvSpPr/>
            <p:nvPr/>
          </p:nvSpPr>
          <p:spPr>
            <a:xfrm>
              <a:off x="12862124" y="2310140"/>
              <a:ext cx="3243541" cy="83099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b="0" i="0" u="none" strike="noStrike" kern="1200" cap="none" spc="0" baseline="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Century Gothic"/>
                </a:rPr>
                <a:t>CONTEXTE ET PROBLEMATIQUE</a:t>
              </a:r>
            </a:p>
          </p:txBody>
        </p:sp>
      </p:grpSp>
      <p:grpSp>
        <p:nvGrpSpPr>
          <p:cNvPr id="55" name="Groupe 80">
            <a:extLst>
              <a:ext uri="{FF2B5EF4-FFF2-40B4-BE49-F238E27FC236}">
                <a16:creationId xmlns:a16="http://schemas.microsoft.com/office/drawing/2014/main" id="{A2E86F81-2D71-4B82-A454-F31C61B3839E}"/>
              </a:ext>
            </a:extLst>
          </p:cNvPr>
          <p:cNvGrpSpPr/>
          <p:nvPr/>
        </p:nvGrpSpPr>
        <p:grpSpPr>
          <a:xfrm>
            <a:off x="11960397" y="993257"/>
            <a:ext cx="4408779" cy="1178442"/>
            <a:chOff x="11960397" y="993257"/>
            <a:chExt cx="4408779" cy="1178442"/>
          </a:xfrm>
        </p:grpSpPr>
        <p:cxnSp>
          <p:nvCxnSpPr>
            <p:cNvPr id="56" name="Connecteur droit 26">
              <a:extLst>
                <a:ext uri="{FF2B5EF4-FFF2-40B4-BE49-F238E27FC236}">
                  <a16:creationId xmlns:a16="http://schemas.microsoft.com/office/drawing/2014/main" id="{E6708B1B-7A65-444E-912D-FC2E5FC4FD7F}"/>
                </a:ext>
              </a:extLst>
            </p:cNvPr>
            <p:cNvCxnSpPr/>
            <p:nvPr/>
          </p:nvCxnSpPr>
          <p:spPr>
            <a:xfrm flipV="1">
              <a:off x="11960397" y="2070101"/>
              <a:ext cx="139702" cy="101598"/>
            </a:xfrm>
            <a:prstGeom prst="straightConnector1">
              <a:avLst/>
            </a:prstGeom>
            <a:noFill/>
            <a:ln w="63495" cap="rnd">
              <a:solidFill>
                <a:srgbClr val="FAFBF6"/>
              </a:solidFill>
              <a:prstDash val="solid"/>
              <a:miter/>
            </a:ln>
          </p:spPr>
        </p:cxnSp>
        <p:grpSp>
          <p:nvGrpSpPr>
            <p:cNvPr id="57" name="Groupe 113">
              <a:extLst>
                <a:ext uri="{FF2B5EF4-FFF2-40B4-BE49-F238E27FC236}">
                  <a16:creationId xmlns:a16="http://schemas.microsoft.com/office/drawing/2014/main" id="{62FECD88-B7F1-4C9A-A785-3367923962A6}"/>
                </a:ext>
              </a:extLst>
            </p:cNvPr>
            <p:cNvGrpSpPr/>
            <p:nvPr/>
          </p:nvGrpSpPr>
          <p:grpSpPr>
            <a:xfrm>
              <a:off x="12191996" y="993257"/>
              <a:ext cx="4177180" cy="923333"/>
              <a:chOff x="12191996" y="993257"/>
              <a:chExt cx="4177180" cy="923333"/>
            </a:xfrm>
          </p:grpSpPr>
          <p:sp>
            <p:nvSpPr>
              <p:cNvPr id="58" name="Rectangle : coins arrondis 92">
                <a:extLst>
                  <a:ext uri="{FF2B5EF4-FFF2-40B4-BE49-F238E27FC236}">
                    <a16:creationId xmlns:a16="http://schemas.microsoft.com/office/drawing/2014/main" id="{D1313C1A-6F69-4CB0-A264-F155673EFC1E}"/>
                  </a:ext>
                </a:extLst>
              </p:cNvPr>
              <p:cNvSpPr/>
              <p:nvPr/>
            </p:nvSpPr>
            <p:spPr>
              <a:xfrm>
                <a:off x="12191996" y="1054687"/>
                <a:ext cx="4177180" cy="801142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1080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5B48AF"/>
              </a:solidFill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59" name="Ellipse 93">
                <a:extLst>
                  <a:ext uri="{FF2B5EF4-FFF2-40B4-BE49-F238E27FC236}">
                    <a16:creationId xmlns:a16="http://schemas.microsoft.com/office/drawing/2014/main" id="{A819B384-B82E-4994-8479-6023075A9E0B}"/>
                  </a:ext>
                </a:extLst>
              </p:cNvPr>
              <p:cNvSpPr/>
              <p:nvPr/>
            </p:nvSpPr>
            <p:spPr>
              <a:xfrm>
                <a:off x="12269318" y="1131451"/>
                <a:ext cx="658166" cy="65816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60" name="Rectangle 104">
                <a:extLst>
                  <a:ext uri="{FF2B5EF4-FFF2-40B4-BE49-F238E27FC236}">
                    <a16:creationId xmlns:a16="http://schemas.microsoft.com/office/drawing/2014/main" id="{BEDEBD87-CCC5-49BC-A91B-5DC4854A43AD}"/>
                  </a:ext>
                </a:extLst>
              </p:cNvPr>
              <p:cNvSpPr/>
              <p:nvPr/>
            </p:nvSpPr>
            <p:spPr>
              <a:xfrm>
                <a:off x="12407127" y="993257"/>
                <a:ext cx="327199" cy="923333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5400" b="1" i="0" u="none" strike="noStrike" kern="1200" cap="none" spc="0" baseline="0" dirty="0">
                    <a:solidFill>
                      <a:srgbClr val="000000"/>
                    </a:solidFill>
                    <a:effectLst>
                      <a:outerShdw dist="19048" dir="2700000">
                        <a:srgbClr val="000000"/>
                      </a:outerShdw>
                    </a:effectLst>
                    <a:uFillTx/>
                    <a:latin typeface="Times New Roman" pitchFamily="18"/>
                    <a:cs typeface="Times New Roman" pitchFamily="18"/>
                  </a:rPr>
                  <a:t>2</a:t>
                </a:r>
              </a:p>
            </p:txBody>
          </p:sp>
        </p:grpSp>
        <p:sp>
          <p:nvSpPr>
            <p:cNvPr id="61" name="Rectangle 159">
              <a:extLst>
                <a:ext uri="{FF2B5EF4-FFF2-40B4-BE49-F238E27FC236}">
                  <a16:creationId xmlns:a16="http://schemas.microsoft.com/office/drawing/2014/main" id="{41C7CB1B-41C6-460F-A42A-D1839374109A}"/>
                </a:ext>
              </a:extLst>
            </p:cNvPr>
            <p:cNvSpPr/>
            <p:nvPr/>
          </p:nvSpPr>
          <p:spPr>
            <a:xfrm>
              <a:off x="12923745" y="1002045"/>
              <a:ext cx="3243541" cy="83099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b="0" i="0" u="none" strike="noStrike" kern="1200" cap="none" spc="0" baseline="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Century Gothic"/>
                </a:rPr>
                <a:t>PRESENTATION DE </a:t>
              </a:r>
              <a:r>
                <a:rPr lang="fr-FR" sz="2400" b="0" i="0" u="none" strike="noStrike" kern="1200" cap="none" spc="0" baseline="0" dirty="0" smtClean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Century Gothic"/>
                </a:rPr>
                <a:t> </a:t>
              </a:r>
              <a:r>
                <a:rPr lang="fr-FR" sz="2400" b="0" i="0" u="none" strike="noStrike" kern="1200" cap="none" spc="0" baseline="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Century Gothic"/>
                </a:rPr>
                <a:t>L’ENTREPRISE</a:t>
              </a:r>
            </a:p>
          </p:txBody>
        </p:sp>
      </p:grpSp>
      <p:grpSp>
        <p:nvGrpSpPr>
          <p:cNvPr id="62" name="Groupe 83">
            <a:extLst>
              <a:ext uri="{FF2B5EF4-FFF2-40B4-BE49-F238E27FC236}">
                <a16:creationId xmlns:a16="http://schemas.microsoft.com/office/drawing/2014/main" id="{32A49658-EE0D-4283-89FF-396AA6552891}"/>
              </a:ext>
            </a:extLst>
          </p:cNvPr>
          <p:cNvGrpSpPr/>
          <p:nvPr/>
        </p:nvGrpSpPr>
        <p:grpSpPr>
          <a:xfrm>
            <a:off x="12191996" y="4914900"/>
            <a:ext cx="4177180" cy="923333"/>
            <a:chOff x="12191996" y="4914900"/>
            <a:chExt cx="4177180" cy="923333"/>
          </a:xfrm>
        </p:grpSpPr>
        <p:grpSp>
          <p:nvGrpSpPr>
            <p:cNvPr id="63" name="Groupe 110">
              <a:extLst>
                <a:ext uri="{FF2B5EF4-FFF2-40B4-BE49-F238E27FC236}">
                  <a16:creationId xmlns:a16="http://schemas.microsoft.com/office/drawing/2014/main" id="{2B84E95A-80B1-4256-B4E9-F8E009D5FB6C}"/>
                </a:ext>
              </a:extLst>
            </p:cNvPr>
            <p:cNvGrpSpPr/>
            <p:nvPr/>
          </p:nvGrpSpPr>
          <p:grpSpPr>
            <a:xfrm>
              <a:off x="12191996" y="4914900"/>
              <a:ext cx="4177180" cy="923333"/>
              <a:chOff x="12191996" y="4914900"/>
              <a:chExt cx="4177180" cy="923333"/>
            </a:xfrm>
          </p:grpSpPr>
          <p:sp>
            <p:nvSpPr>
              <p:cNvPr id="64" name="Rectangle : coins arrondis 101">
                <a:extLst>
                  <a:ext uri="{FF2B5EF4-FFF2-40B4-BE49-F238E27FC236}">
                    <a16:creationId xmlns:a16="http://schemas.microsoft.com/office/drawing/2014/main" id="{1D30F473-30AD-4A86-B63E-7A9C3E22B0E4}"/>
                  </a:ext>
                </a:extLst>
              </p:cNvPr>
              <p:cNvSpPr/>
              <p:nvPr/>
            </p:nvSpPr>
            <p:spPr>
              <a:xfrm>
                <a:off x="12191996" y="4985774"/>
                <a:ext cx="4177180" cy="801142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1080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1598E1"/>
              </a:solidFill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65" name="Ellipse 102">
                <a:extLst>
                  <a:ext uri="{FF2B5EF4-FFF2-40B4-BE49-F238E27FC236}">
                    <a16:creationId xmlns:a16="http://schemas.microsoft.com/office/drawing/2014/main" id="{2A189DBC-5889-486B-A581-96D49C03F32C}"/>
                  </a:ext>
                </a:extLst>
              </p:cNvPr>
              <p:cNvSpPr/>
              <p:nvPr/>
            </p:nvSpPr>
            <p:spPr>
              <a:xfrm>
                <a:off x="12269309" y="5062036"/>
                <a:ext cx="658166" cy="65816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66" name="Rectangle 107">
                <a:extLst>
                  <a:ext uri="{FF2B5EF4-FFF2-40B4-BE49-F238E27FC236}">
                    <a16:creationId xmlns:a16="http://schemas.microsoft.com/office/drawing/2014/main" id="{B740D0C1-8BB7-4539-8DFF-81E6645FB4F9}"/>
                  </a:ext>
                </a:extLst>
              </p:cNvPr>
              <p:cNvSpPr/>
              <p:nvPr/>
            </p:nvSpPr>
            <p:spPr>
              <a:xfrm>
                <a:off x="12391619" y="4914900"/>
                <a:ext cx="327199" cy="923333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0"/>
                  </a:srgbClr>
                </a:outerShdw>
              </a:effectLst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5400" b="1" i="0" u="none" strike="noStrike" kern="1200" cap="none" spc="0" baseline="0" dirty="0">
                    <a:solidFill>
                      <a:srgbClr val="000000"/>
                    </a:solidFill>
                    <a:effectLst>
                      <a:outerShdw dist="19048" dir="2700000">
                        <a:srgbClr val="000000"/>
                      </a:outerShdw>
                    </a:effectLst>
                    <a:uFillTx/>
                    <a:latin typeface="Times New Roman" pitchFamily="18"/>
                    <a:cs typeface="Times New Roman" pitchFamily="18"/>
                  </a:rPr>
                  <a:t>5</a:t>
                </a:r>
              </a:p>
            </p:txBody>
          </p:sp>
        </p:grpSp>
        <p:sp>
          <p:nvSpPr>
            <p:cNvPr id="67" name="Rectangle 160">
              <a:extLst>
                <a:ext uri="{FF2B5EF4-FFF2-40B4-BE49-F238E27FC236}">
                  <a16:creationId xmlns:a16="http://schemas.microsoft.com/office/drawing/2014/main" id="{05A303D6-AC6A-4158-B817-B47F7C318649}"/>
                </a:ext>
              </a:extLst>
            </p:cNvPr>
            <p:cNvSpPr/>
            <p:nvPr/>
          </p:nvSpPr>
          <p:spPr>
            <a:xfrm>
              <a:off x="12812443" y="5062036"/>
              <a:ext cx="3355966" cy="769441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200" kern="0" dirty="0" smtClean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latin typeface="Century Gothic"/>
                </a:rPr>
                <a:t>DEVELOPPEMENT &amp; TEST</a:t>
              </a:r>
              <a:endParaRPr lang="fr-FR" sz="2200" b="0" i="0" u="none" strike="noStrike" kern="1200" cap="none" spc="0" baseline="0" dirty="0">
                <a:solidFill>
                  <a:srgbClr val="FFFFFF"/>
                </a:solidFill>
                <a:effectLst>
                  <a:outerShdw dist="19048" dir="2700000">
                    <a:srgbClr val="000000"/>
                  </a:outerShdw>
                </a:effectLst>
                <a:uFillTx/>
                <a:latin typeface="Century Gothic"/>
              </a:endParaRPr>
            </a:p>
          </p:txBody>
        </p:sp>
      </p:grpSp>
      <p:grpSp>
        <p:nvGrpSpPr>
          <p:cNvPr id="68" name="Groupe 84">
            <a:extLst>
              <a:ext uri="{FF2B5EF4-FFF2-40B4-BE49-F238E27FC236}">
                <a16:creationId xmlns:a16="http://schemas.microsoft.com/office/drawing/2014/main" id="{2150B8F2-52F6-44AA-9284-E0F9D1406AAE}"/>
              </a:ext>
            </a:extLst>
          </p:cNvPr>
          <p:cNvGrpSpPr/>
          <p:nvPr/>
        </p:nvGrpSpPr>
        <p:grpSpPr>
          <a:xfrm>
            <a:off x="12191996" y="5930898"/>
            <a:ext cx="4177180" cy="923333"/>
            <a:chOff x="12191996" y="5930898"/>
            <a:chExt cx="4177180" cy="923333"/>
          </a:xfrm>
        </p:grpSpPr>
        <p:grpSp>
          <p:nvGrpSpPr>
            <p:cNvPr id="69" name="Groupe 109">
              <a:extLst>
                <a:ext uri="{FF2B5EF4-FFF2-40B4-BE49-F238E27FC236}">
                  <a16:creationId xmlns:a16="http://schemas.microsoft.com/office/drawing/2014/main" id="{1FC9D620-0EA0-47F1-B5BC-14CD84718B4F}"/>
                </a:ext>
              </a:extLst>
            </p:cNvPr>
            <p:cNvGrpSpPr/>
            <p:nvPr/>
          </p:nvGrpSpPr>
          <p:grpSpPr>
            <a:xfrm>
              <a:off x="12191996" y="5930898"/>
              <a:ext cx="4177180" cy="923333"/>
              <a:chOff x="12191996" y="5930898"/>
              <a:chExt cx="4177180" cy="923333"/>
            </a:xfrm>
          </p:grpSpPr>
          <p:sp>
            <p:nvSpPr>
              <p:cNvPr id="70" name="Rectangle : coins arrondis 89">
                <a:extLst>
                  <a:ext uri="{FF2B5EF4-FFF2-40B4-BE49-F238E27FC236}">
                    <a16:creationId xmlns:a16="http://schemas.microsoft.com/office/drawing/2014/main" id="{7BE30372-E834-415B-8F4F-0E41D9230802}"/>
                  </a:ext>
                </a:extLst>
              </p:cNvPr>
              <p:cNvSpPr/>
              <p:nvPr/>
            </p:nvSpPr>
            <p:spPr>
              <a:xfrm>
                <a:off x="12191996" y="6020409"/>
                <a:ext cx="4177180" cy="801142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1080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8544AD"/>
              </a:solidFill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71" name="Ellipse 90">
                <a:extLst>
                  <a:ext uri="{FF2B5EF4-FFF2-40B4-BE49-F238E27FC236}">
                    <a16:creationId xmlns:a16="http://schemas.microsoft.com/office/drawing/2014/main" id="{A7EEA845-143B-4462-9E31-F34F59C5D225}"/>
                  </a:ext>
                </a:extLst>
              </p:cNvPr>
              <p:cNvSpPr/>
              <p:nvPr/>
            </p:nvSpPr>
            <p:spPr>
              <a:xfrm>
                <a:off x="12269318" y="6084472"/>
                <a:ext cx="658166" cy="65816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72" name="Rectangle 108">
                <a:extLst>
                  <a:ext uri="{FF2B5EF4-FFF2-40B4-BE49-F238E27FC236}">
                    <a16:creationId xmlns:a16="http://schemas.microsoft.com/office/drawing/2014/main" id="{32C527A6-E223-4F41-9041-B73EF0326673}"/>
                  </a:ext>
                </a:extLst>
              </p:cNvPr>
              <p:cNvSpPr/>
              <p:nvPr/>
            </p:nvSpPr>
            <p:spPr>
              <a:xfrm>
                <a:off x="12482245" y="5930898"/>
                <a:ext cx="128857" cy="923333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0"/>
                  </a:srgbClr>
                </a:outerShdw>
              </a:effectLst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5400" b="1" i="0" u="none" strike="noStrike" kern="1200" cap="none" spc="0" baseline="0" dirty="0">
                    <a:solidFill>
                      <a:srgbClr val="000000"/>
                    </a:solidFill>
                    <a:effectLst>
                      <a:outerShdw dist="19048" dir="2700000">
                        <a:srgbClr val="000000"/>
                      </a:outerShdw>
                    </a:effectLst>
                    <a:uFillTx/>
                    <a:latin typeface="Times New Roman" pitchFamily="18"/>
                    <a:cs typeface="Times New Roman" pitchFamily="18"/>
                  </a:rPr>
                  <a:t>6</a:t>
                </a:r>
              </a:p>
            </p:txBody>
          </p:sp>
        </p:grpSp>
        <p:sp>
          <p:nvSpPr>
            <p:cNvPr id="73" name="Rectangle 161">
              <a:extLst>
                <a:ext uri="{FF2B5EF4-FFF2-40B4-BE49-F238E27FC236}">
                  <a16:creationId xmlns:a16="http://schemas.microsoft.com/office/drawing/2014/main" id="{BD7C15DA-1ED6-429E-8F02-3A5F547274E3}"/>
                </a:ext>
              </a:extLst>
            </p:cNvPr>
            <p:cNvSpPr/>
            <p:nvPr/>
          </p:nvSpPr>
          <p:spPr>
            <a:xfrm>
              <a:off x="12894665" y="6121167"/>
              <a:ext cx="3243541" cy="58477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80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latin typeface="Century Gothic"/>
                </a:rPr>
                <a:t>CONCLUSION</a:t>
              </a:r>
              <a:r>
                <a:rPr lang="fr-FR" sz="320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latin typeface="Century Gothic"/>
                </a:rPr>
                <a:t> </a:t>
              </a:r>
            </a:p>
          </p:txBody>
        </p:sp>
      </p:grpSp>
      <p:grpSp>
        <p:nvGrpSpPr>
          <p:cNvPr id="74" name="Groupe 139">
            <a:extLst>
              <a:ext uri="{FF2B5EF4-FFF2-40B4-BE49-F238E27FC236}">
                <a16:creationId xmlns:a16="http://schemas.microsoft.com/office/drawing/2014/main" id="{17463B2F-87F6-4804-8B24-42B7C9746435}"/>
              </a:ext>
            </a:extLst>
          </p:cNvPr>
          <p:cNvGrpSpPr/>
          <p:nvPr/>
        </p:nvGrpSpPr>
        <p:grpSpPr>
          <a:xfrm>
            <a:off x="6627516" y="3941658"/>
            <a:ext cx="823234" cy="345899"/>
            <a:chOff x="6627516" y="3941658"/>
            <a:chExt cx="823234" cy="345899"/>
          </a:xfrm>
        </p:grpSpPr>
        <p:cxnSp>
          <p:nvCxnSpPr>
            <p:cNvPr id="75" name="Connecteur droit 117">
              <a:extLst>
                <a:ext uri="{FF2B5EF4-FFF2-40B4-BE49-F238E27FC236}">
                  <a16:creationId xmlns:a16="http://schemas.microsoft.com/office/drawing/2014/main" id="{8FB84A64-A440-42D3-B478-EDF2482313C5}"/>
                </a:ext>
              </a:extLst>
            </p:cNvPr>
            <p:cNvCxnSpPr>
              <a:stCxn id="78" idx="3"/>
            </p:cNvCxnSpPr>
            <p:nvPr/>
          </p:nvCxnSpPr>
          <p:spPr>
            <a:xfrm flipV="1">
              <a:off x="6721297" y="4058163"/>
              <a:ext cx="729453" cy="56490"/>
            </a:xfrm>
            <a:prstGeom prst="straightConnector1">
              <a:avLst/>
            </a:prstGeom>
            <a:noFill/>
            <a:ln w="63495" cap="rnd">
              <a:solidFill>
                <a:srgbClr val="8CB96C"/>
              </a:solidFill>
              <a:prstDash val="solid"/>
              <a:miter/>
            </a:ln>
          </p:spPr>
        </p:cxnSp>
        <p:grpSp>
          <p:nvGrpSpPr>
            <p:cNvPr id="76" name="Groupe 77">
              <a:extLst>
                <a:ext uri="{FF2B5EF4-FFF2-40B4-BE49-F238E27FC236}">
                  <a16:creationId xmlns:a16="http://schemas.microsoft.com/office/drawing/2014/main" id="{E327544C-D983-487E-8486-1D01D4FCD6DA}"/>
                </a:ext>
              </a:extLst>
            </p:cNvPr>
            <p:cNvGrpSpPr/>
            <p:nvPr/>
          </p:nvGrpSpPr>
          <p:grpSpPr>
            <a:xfrm>
              <a:off x="6627516" y="3941658"/>
              <a:ext cx="345899" cy="345899"/>
              <a:chOff x="6627516" y="3941658"/>
              <a:chExt cx="345899" cy="345899"/>
            </a:xfrm>
          </p:grpSpPr>
          <p:sp>
            <p:nvSpPr>
              <p:cNvPr id="77" name="Organigramme : Connecteur 64">
                <a:extLst>
                  <a:ext uri="{FF2B5EF4-FFF2-40B4-BE49-F238E27FC236}">
                    <a16:creationId xmlns:a16="http://schemas.microsoft.com/office/drawing/2014/main" id="{865AD781-885B-4AA9-80B3-2A64544A6786}"/>
                  </a:ext>
                </a:extLst>
              </p:cNvPr>
              <p:cNvSpPr/>
              <p:nvPr/>
            </p:nvSpPr>
            <p:spPr>
              <a:xfrm>
                <a:off x="6627516" y="3941658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97B962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78" name="Organigramme : Connecteur 70">
                <a:extLst>
                  <a:ext uri="{FF2B5EF4-FFF2-40B4-BE49-F238E27FC236}">
                    <a16:creationId xmlns:a16="http://schemas.microsoft.com/office/drawing/2014/main" id="{DB983B36-CA65-4FF1-A92C-2125DD6DE21B}"/>
                  </a:ext>
                </a:extLst>
              </p:cNvPr>
              <p:cNvSpPr/>
              <p:nvPr/>
            </p:nvSpPr>
            <p:spPr>
              <a:xfrm>
                <a:off x="6721297" y="4037258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8CB96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79" name="Groupe 85">
            <a:extLst>
              <a:ext uri="{FF2B5EF4-FFF2-40B4-BE49-F238E27FC236}">
                <a16:creationId xmlns:a16="http://schemas.microsoft.com/office/drawing/2014/main" id="{9F587A18-756E-4FB4-82C3-FD7F51238BF7}"/>
              </a:ext>
            </a:extLst>
          </p:cNvPr>
          <p:cNvGrpSpPr/>
          <p:nvPr/>
        </p:nvGrpSpPr>
        <p:grpSpPr>
          <a:xfrm>
            <a:off x="12236598" y="3596490"/>
            <a:ext cx="4254502" cy="923333"/>
            <a:chOff x="12191996" y="3596490"/>
            <a:chExt cx="4254502" cy="923333"/>
          </a:xfrm>
        </p:grpSpPr>
        <p:grpSp>
          <p:nvGrpSpPr>
            <p:cNvPr id="80" name="Groupe 111">
              <a:extLst>
                <a:ext uri="{FF2B5EF4-FFF2-40B4-BE49-F238E27FC236}">
                  <a16:creationId xmlns:a16="http://schemas.microsoft.com/office/drawing/2014/main" id="{0E562120-FFA9-4E03-9741-D2CD0E6B5C49}"/>
                </a:ext>
              </a:extLst>
            </p:cNvPr>
            <p:cNvGrpSpPr/>
            <p:nvPr/>
          </p:nvGrpSpPr>
          <p:grpSpPr>
            <a:xfrm>
              <a:off x="12191996" y="3596490"/>
              <a:ext cx="4177180" cy="923333"/>
              <a:chOff x="12191996" y="3596490"/>
              <a:chExt cx="4177180" cy="923333"/>
            </a:xfrm>
          </p:grpSpPr>
          <p:sp>
            <p:nvSpPr>
              <p:cNvPr id="81" name="Rectangle : coins arrondis 98">
                <a:extLst>
                  <a:ext uri="{FF2B5EF4-FFF2-40B4-BE49-F238E27FC236}">
                    <a16:creationId xmlns:a16="http://schemas.microsoft.com/office/drawing/2014/main" id="{0480D214-3D52-4449-A5C0-6576277374B3}"/>
                  </a:ext>
                </a:extLst>
              </p:cNvPr>
              <p:cNvSpPr/>
              <p:nvPr/>
            </p:nvSpPr>
            <p:spPr>
              <a:xfrm>
                <a:off x="12191996" y="3685315"/>
                <a:ext cx="4177180" cy="801142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1080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8CB96C"/>
              </a:solidFill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82" name="Ellipse 99">
                <a:extLst>
                  <a:ext uri="{FF2B5EF4-FFF2-40B4-BE49-F238E27FC236}">
                    <a16:creationId xmlns:a16="http://schemas.microsoft.com/office/drawing/2014/main" id="{E02702D6-0E47-4C62-9464-AEE15EAA2658}"/>
                  </a:ext>
                </a:extLst>
              </p:cNvPr>
              <p:cNvSpPr/>
              <p:nvPr/>
            </p:nvSpPr>
            <p:spPr>
              <a:xfrm>
                <a:off x="12269318" y="3762079"/>
                <a:ext cx="658166" cy="65816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83" name="Rectangle 106">
                <a:extLst>
                  <a:ext uri="{FF2B5EF4-FFF2-40B4-BE49-F238E27FC236}">
                    <a16:creationId xmlns:a16="http://schemas.microsoft.com/office/drawing/2014/main" id="{54C793E1-E518-4336-85A1-DE559571BB51}"/>
                  </a:ext>
                </a:extLst>
              </p:cNvPr>
              <p:cNvSpPr/>
              <p:nvPr/>
            </p:nvSpPr>
            <p:spPr>
              <a:xfrm>
                <a:off x="12420212" y="3596490"/>
                <a:ext cx="327199" cy="923333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0"/>
                  </a:srgbClr>
                </a:outerShdw>
              </a:effectLst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5400" b="1" i="0" u="none" strike="noStrike" kern="1200" cap="none" spc="0" baseline="0" dirty="0">
                    <a:solidFill>
                      <a:srgbClr val="000000"/>
                    </a:solidFill>
                    <a:effectLst>
                      <a:outerShdw dist="19048" dir="2700000">
                        <a:srgbClr val="000000"/>
                      </a:outerShdw>
                    </a:effectLst>
                    <a:uFillTx/>
                    <a:latin typeface="Times New Roman" pitchFamily="18"/>
                    <a:cs typeface="Times New Roman" pitchFamily="18"/>
                  </a:rPr>
                  <a:t>4</a:t>
                </a:r>
              </a:p>
            </p:txBody>
          </p:sp>
        </p:grpSp>
        <p:sp>
          <p:nvSpPr>
            <p:cNvPr id="84" name="Rectangle 162">
              <a:extLst>
                <a:ext uri="{FF2B5EF4-FFF2-40B4-BE49-F238E27FC236}">
                  <a16:creationId xmlns:a16="http://schemas.microsoft.com/office/drawing/2014/main" id="{367320B4-FF25-43D9-9713-03516AE88F74}"/>
                </a:ext>
              </a:extLst>
            </p:cNvPr>
            <p:cNvSpPr/>
            <p:nvPr/>
          </p:nvSpPr>
          <p:spPr>
            <a:xfrm>
              <a:off x="12630185" y="3849637"/>
              <a:ext cx="3816313" cy="523220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80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latin typeface="Century Gothic"/>
                </a:rPr>
                <a:t>METHODOLOGIE</a:t>
              </a:r>
              <a:endParaRPr lang="fr-FR" sz="2800" i="0" u="none" strike="noStrike" kern="1200" cap="none" spc="0" baseline="0" dirty="0">
                <a:solidFill>
                  <a:srgbClr val="F6F9EE"/>
                </a:solidFill>
                <a:effectLst>
                  <a:outerShdw dist="19048" dir="2700000">
                    <a:srgbClr val="000000"/>
                  </a:outerShdw>
                </a:effectLst>
                <a:uFillTx/>
                <a:latin typeface="Century" panose="02040604050505020304" pitchFamily="18" charset="0"/>
              </a:endParaRPr>
            </a:p>
          </p:txBody>
        </p:sp>
      </p:grpSp>
      <p:grpSp>
        <p:nvGrpSpPr>
          <p:cNvPr id="88" name="Groupe 87"/>
          <p:cNvGrpSpPr/>
          <p:nvPr/>
        </p:nvGrpSpPr>
        <p:grpSpPr>
          <a:xfrm>
            <a:off x="1739106" y="1170843"/>
            <a:ext cx="4402717" cy="4402717"/>
            <a:chOff x="1739106" y="1170843"/>
            <a:chExt cx="4402717" cy="4402717"/>
          </a:xfrm>
        </p:grpSpPr>
        <p:grpSp>
          <p:nvGrpSpPr>
            <p:cNvPr id="33" name="Groupe 155">
              <a:extLst>
                <a:ext uri="{FF2B5EF4-FFF2-40B4-BE49-F238E27FC236}">
                  <a16:creationId xmlns:a16="http://schemas.microsoft.com/office/drawing/2014/main" id="{3EE42E25-89EA-47E4-BE5D-5A7A7A4E5F4F}"/>
                </a:ext>
              </a:extLst>
            </p:cNvPr>
            <p:cNvGrpSpPr/>
            <p:nvPr/>
          </p:nvGrpSpPr>
          <p:grpSpPr>
            <a:xfrm>
              <a:off x="1739106" y="1170843"/>
              <a:ext cx="4402717" cy="4402717"/>
              <a:chOff x="1739106" y="1170843"/>
              <a:chExt cx="4402717" cy="4402717"/>
            </a:xfrm>
          </p:grpSpPr>
          <p:grpSp>
            <p:nvGrpSpPr>
              <p:cNvPr id="34" name="Groupe 49">
                <a:extLst>
                  <a:ext uri="{FF2B5EF4-FFF2-40B4-BE49-F238E27FC236}">
                    <a16:creationId xmlns:a16="http://schemas.microsoft.com/office/drawing/2014/main" id="{17984EF8-FC1C-43E7-884A-8088848B86C3}"/>
                  </a:ext>
                </a:extLst>
              </p:cNvPr>
              <p:cNvGrpSpPr/>
              <p:nvPr/>
            </p:nvGrpSpPr>
            <p:grpSpPr>
              <a:xfrm>
                <a:off x="1739106" y="1170843"/>
                <a:ext cx="4402717" cy="4402717"/>
                <a:chOff x="1739106" y="1170843"/>
                <a:chExt cx="4402717" cy="4402717"/>
              </a:xfrm>
            </p:grpSpPr>
            <p:sp>
              <p:nvSpPr>
                <p:cNvPr id="35" name="Ellipse 48">
                  <a:extLst>
                    <a:ext uri="{FF2B5EF4-FFF2-40B4-BE49-F238E27FC236}">
                      <a16:creationId xmlns:a16="http://schemas.microsoft.com/office/drawing/2014/main" id="{82230081-6C98-4C3D-A74B-513F56D36D4C}"/>
                    </a:ext>
                  </a:extLst>
                </p:cNvPr>
                <p:cNvSpPr/>
                <p:nvPr/>
              </p:nvSpPr>
              <p:spPr>
                <a:xfrm>
                  <a:off x="1739106" y="1170843"/>
                  <a:ext cx="4402717" cy="440271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solidFill>
                  <a:srgbClr val="FFFFFF"/>
                </a:solidFill>
                <a:ln w="15873" cap="rnd">
                  <a:solidFill>
                    <a:srgbClr val="FFFFFF"/>
                  </a:solidFill>
                  <a:prstDash val="solid"/>
                  <a:miter/>
                </a:ln>
                <a:effectLst>
                  <a:outerShdw dist="127001" dir="6000043" algn="tl">
                    <a:srgbClr val="000000">
                      <a:alpha val="50000"/>
                    </a:srgbClr>
                  </a:outerShdw>
                </a:effectLst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4572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fr-FR" sz="18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entury Gothic"/>
                  </a:endParaRPr>
                </a:p>
              </p:txBody>
            </p:sp>
            <p:sp>
              <p:nvSpPr>
                <p:cNvPr id="36" name="Ellipse 47">
                  <a:extLst>
                    <a:ext uri="{FF2B5EF4-FFF2-40B4-BE49-F238E27FC236}">
                      <a16:creationId xmlns:a16="http://schemas.microsoft.com/office/drawing/2014/main" id="{D26394C4-AB3C-443B-929A-F0A08B5D9C9D}"/>
                    </a:ext>
                  </a:extLst>
                </p:cNvPr>
                <p:cNvSpPr/>
                <p:nvPr/>
              </p:nvSpPr>
              <p:spPr>
                <a:xfrm>
                  <a:off x="1781461" y="1212210"/>
                  <a:ext cx="4314459" cy="431445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solidFill>
                  <a:srgbClr val="F2F2F2"/>
                </a:solidFill>
                <a:ln cap="flat">
                  <a:noFill/>
                  <a:prstDash val="solid"/>
                </a:ln>
                <a:effectLst>
                  <a:outerShdw dist="127001" dir="6000043" algn="tl">
                    <a:srgbClr val="000000">
                      <a:alpha val="50000"/>
                    </a:srgbClr>
                  </a:outerShdw>
                </a:effectLst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4572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fr-FR" sz="18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entury Gothic"/>
                  </a:endParaRPr>
                </a:p>
              </p:txBody>
            </p:sp>
          </p:grpSp>
          <p:sp>
            <p:nvSpPr>
              <p:cNvPr id="37" name="Organigramme : Connecteur 148">
                <a:extLst>
                  <a:ext uri="{FF2B5EF4-FFF2-40B4-BE49-F238E27FC236}">
                    <a16:creationId xmlns:a16="http://schemas.microsoft.com/office/drawing/2014/main" id="{112F6E79-167B-4B4D-9851-FBE634CCA28A}"/>
                  </a:ext>
                </a:extLst>
              </p:cNvPr>
              <p:cNvSpPr/>
              <p:nvPr/>
            </p:nvSpPr>
            <p:spPr>
              <a:xfrm>
                <a:off x="3687729" y="1415418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B572C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38" name="Organigramme : Connecteur 149">
                <a:extLst>
                  <a:ext uri="{FF2B5EF4-FFF2-40B4-BE49-F238E27FC236}">
                    <a16:creationId xmlns:a16="http://schemas.microsoft.com/office/drawing/2014/main" id="{C7808617-6E69-4DEE-BEDE-C572F3DD26D4}"/>
                  </a:ext>
                </a:extLst>
              </p:cNvPr>
              <p:cNvSpPr/>
              <p:nvPr/>
            </p:nvSpPr>
            <p:spPr>
              <a:xfrm>
                <a:off x="2287591" y="2242794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A5301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39" name="Organigramme : Connecteur 150">
                <a:extLst>
                  <a:ext uri="{FF2B5EF4-FFF2-40B4-BE49-F238E27FC236}">
                    <a16:creationId xmlns:a16="http://schemas.microsoft.com/office/drawing/2014/main" id="{BAD7E35D-0AFB-4DC1-8C14-8EA03598D4E3}"/>
                  </a:ext>
                </a:extLst>
              </p:cNvPr>
              <p:cNvSpPr/>
              <p:nvPr/>
            </p:nvSpPr>
            <p:spPr>
              <a:xfrm>
                <a:off x="2370170" y="4345183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8544A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40" name="Organigramme : Connecteur 151">
                <a:extLst>
                  <a:ext uri="{FF2B5EF4-FFF2-40B4-BE49-F238E27FC236}">
                    <a16:creationId xmlns:a16="http://schemas.microsoft.com/office/drawing/2014/main" id="{A3274033-2B6A-4788-A7E7-4E9AED9FA954}"/>
                  </a:ext>
                </a:extLst>
              </p:cNvPr>
              <p:cNvSpPr/>
              <p:nvPr/>
            </p:nvSpPr>
            <p:spPr>
              <a:xfrm>
                <a:off x="3833896" y="5279873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1598E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41" name="Organigramme : Connecteur 152">
                <a:extLst>
                  <a:ext uri="{FF2B5EF4-FFF2-40B4-BE49-F238E27FC236}">
                    <a16:creationId xmlns:a16="http://schemas.microsoft.com/office/drawing/2014/main" id="{185210DD-434B-41AB-8646-EA68FBA04E4D}"/>
                  </a:ext>
                </a:extLst>
              </p:cNvPr>
              <p:cNvSpPr/>
              <p:nvPr/>
            </p:nvSpPr>
            <p:spPr>
              <a:xfrm>
                <a:off x="5417728" y="2242794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5B48A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42" name="Organigramme : Connecteur 153">
                <a:extLst>
                  <a:ext uri="{FF2B5EF4-FFF2-40B4-BE49-F238E27FC236}">
                    <a16:creationId xmlns:a16="http://schemas.microsoft.com/office/drawing/2014/main" id="{840DB771-C52E-4E6A-832A-1397D8320865}"/>
                  </a:ext>
                </a:extLst>
              </p:cNvPr>
              <p:cNvSpPr/>
              <p:nvPr/>
            </p:nvSpPr>
            <p:spPr>
              <a:xfrm>
                <a:off x="5430429" y="4345183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8CB96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  <p:pic>
          <p:nvPicPr>
            <p:cNvPr id="85" name="Image 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925" y="2113446"/>
              <a:ext cx="2647762" cy="2647762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3014148" y="4176807"/>
              <a:ext cx="2053320" cy="501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9" name="Flèche : pentagone 23">
            <a:extLst>
              <a:ext uri="{FF2B5EF4-FFF2-40B4-BE49-F238E27FC236}">
                <a16:creationId xmlns:a16="http://schemas.microsoft.com/office/drawing/2014/main" id="{1D68D1D3-32CB-4E24-B4F0-1857B0076A76}"/>
              </a:ext>
            </a:extLst>
          </p:cNvPr>
          <p:cNvSpPr/>
          <p:nvPr/>
        </p:nvSpPr>
        <p:spPr>
          <a:xfrm>
            <a:off x="0" y="248534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52343 0.0032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-0.45013 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-0.39961 -7.40741E-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-0.39402 3.3333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0.42031 2.22222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24 -3.7037E-7 L -0.52434 -3.7037E-7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59" y="2364920"/>
            <a:ext cx="3588290" cy="3002492"/>
          </a:xfrm>
          <a:prstGeom prst="rect">
            <a:avLst/>
          </a:prstGeom>
        </p:spPr>
      </p:pic>
      <p:sp>
        <p:nvSpPr>
          <p:cNvPr id="6" name="Flèche : pentagone 23">
            <a:extLst>
              <a:ext uri="{FF2B5EF4-FFF2-40B4-BE49-F238E27FC236}">
                <a16:creationId xmlns:a16="http://schemas.microsoft.com/office/drawing/2014/main" id="{1D68D1D3-32CB-4E24-B4F0-1857B0076A76}"/>
              </a:ext>
            </a:extLst>
          </p:cNvPr>
          <p:cNvSpPr/>
          <p:nvPr/>
        </p:nvSpPr>
        <p:spPr>
          <a:xfrm>
            <a:off x="0" y="212157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7" name="Flèche : chevron 25">
            <a:extLst>
              <a:ext uri="{FF2B5EF4-FFF2-40B4-BE49-F238E27FC236}">
                <a16:creationId xmlns:a16="http://schemas.microsoft.com/office/drawing/2014/main" id="{E43F29B4-4400-4110-905C-8AFCC410A951}"/>
              </a:ext>
            </a:extLst>
          </p:cNvPr>
          <p:cNvSpPr/>
          <p:nvPr/>
        </p:nvSpPr>
        <p:spPr>
          <a:xfrm>
            <a:off x="1538871" y="212157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</a:t>
            </a:r>
          </a:p>
        </p:txBody>
      </p:sp>
      <p:sp>
        <p:nvSpPr>
          <p:cNvPr id="2" name="Bulle ronde 1"/>
          <p:cNvSpPr/>
          <p:nvPr/>
        </p:nvSpPr>
        <p:spPr>
          <a:xfrm>
            <a:off x="6421904" y="212157"/>
            <a:ext cx="2037805" cy="1581245"/>
          </a:xfrm>
          <a:prstGeom prst="wedgeEllipseCallout">
            <a:avLst>
              <a:gd name="adj1" fmla="val -35577"/>
              <a:gd name="adj2" fmla="val 86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Pourquoi effectuer un stage académique?</a:t>
            </a:r>
            <a:endParaRPr lang="en-GB" dirty="0"/>
          </a:p>
        </p:txBody>
      </p:sp>
      <p:sp>
        <p:nvSpPr>
          <p:cNvPr id="3" name="ZoneTexte 2"/>
          <p:cNvSpPr txBox="1"/>
          <p:nvPr/>
        </p:nvSpPr>
        <p:spPr>
          <a:xfrm>
            <a:off x="3095897" y="5551714"/>
            <a:ext cx="684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Emmanuel Kant « </a:t>
            </a:r>
            <a:r>
              <a:rPr lang="fr-FR" dirty="0" smtClean="0"/>
              <a:t> </a:t>
            </a:r>
            <a:r>
              <a:rPr lang="fr-FR" i="1" dirty="0"/>
              <a:t>La théorie est absurde sans la pratique et la </a:t>
            </a:r>
          </a:p>
          <a:p>
            <a:pPr algn="ctr"/>
            <a:r>
              <a:rPr lang="fr-FR" i="1" dirty="0"/>
              <a:t>pratique est aveugle sans la </a:t>
            </a:r>
            <a:r>
              <a:rPr lang="fr-FR" i="1" dirty="0" smtClean="0"/>
              <a:t>théorie </a:t>
            </a:r>
            <a:r>
              <a:rPr lang="fr-FR" dirty="0" smtClean="0"/>
              <a:t>»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5777135" y="2008867"/>
            <a:ext cx="6099694" cy="2814785"/>
          </a:xfrm>
          <a:prstGeom prst="roundRect">
            <a:avLst>
              <a:gd name="adj" fmla="val 14176"/>
            </a:avLst>
          </a:prstGeom>
          <a:solidFill>
            <a:srgbClr val="F0C45A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>
              <a:lnSpc>
                <a:spcPct val="150000"/>
              </a:lnSpc>
            </a:pP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ANNEE DE CREATION: </a:t>
            </a:r>
            <a:r>
              <a:rPr lang="fr-FR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fr-FR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50000"/>
              </a:lnSpc>
            </a:pP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SIEGE SOCIAL: </a:t>
            </a:r>
            <a:r>
              <a:rPr lang="fr-FR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YAOUNDE-ODZA</a:t>
            </a:r>
            <a:endParaRPr lang="fr-FR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50000"/>
              </a:lnSpc>
            </a:pP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  <a:r>
              <a:rPr lang="fr-F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Services et conseil informatiques,      Formation et certification </a:t>
            </a:r>
            <a:endParaRPr lang="fr-FR" sz="200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50000"/>
              </a:lnSpc>
            </a:pPr>
            <a:r>
              <a:rPr lang="fr-F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DIRECTEUR </a:t>
            </a:r>
            <a:r>
              <a:rPr lang="fr-F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GENERAL</a:t>
            </a:r>
            <a:r>
              <a:rPr lang="fr-F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PIERRE CAREL AMOUGUI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 : avec coins arrondis en diagonale 36">
            <a:extLst>
              <a:ext uri="{FF2B5EF4-FFF2-40B4-BE49-F238E27FC236}">
                <a16:creationId xmlns:a16="http://schemas.microsoft.com/office/drawing/2014/main" id="{539AEB9C-EFBD-41BD-8D02-3C2BB3BDA278}"/>
              </a:ext>
            </a:extLst>
          </p:cNvPr>
          <p:cNvSpPr/>
          <p:nvPr/>
        </p:nvSpPr>
        <p:spPr>
          <a:xfrm>
            <a:off x="-1733620" y="2287892"/>
            <a:ext cx="1727201" cy="3517897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E6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A33756A8-FCEC-4239-82F4-A4BF5901702D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28" name="Flèche : chevron 27">
            <a:extLst>
              <a:ext uri="{FF2B5EF4-FFF2-40B4-BE49-F238E27FC236}">
                <a16:creationId xmlns:a16="http://schemas.microsoft.com/office/drawing/2014/main" id="{2FD1511A-FFDF-4063-9B97-99736F33D52A}"/>
              </a:ext>
            </a:extLst>
          </p:cNvPr>
          <p:cNvSpPr/>
          <p:nvPr/>
        </p:nvSpPr>
        <p:spPr>
          <a:xfrm>
            <a:off x="1538871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</a:t>
            </a:r>
          </a:p>
        </p:txBody>
      </p:sp>
      <p:sp>
        <p:nvSpPr>
          <p:cNvPr id="29" name="Flèche : chevron 29">
            <a:extLst>
              <a:ext uri="{FF2B5EF4-FFF2-40B4-BE49-F238E27FC236}">
                <a16:creationId xmlns:a16="http://schemas.microsoft.com/office/drawing/2014/main" id="{6337CE34-A0E6-4C70-81B9-DBADD70408FD}"/>
              </a:ext>
            </a:extLst>
          </p:cNvPr>
          <p:cNvSpPr/>
          <p:nvPr/>
        </p:nvSpPr>
        <p:spPr>
          <a:xfrm>
            <a:off x="4323246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D4980EF3-53AA-4896-8898-2DBB68D6D00C}"/>
              </a:ext>
            </a:extLst>
          </p:cNvPr>
          <p:cNvGrpSpPr/>
          <p:nvPr/>
        </p:nvGrpSpPr>
        <p:grpSpPr>
          <a:xfrm>
            <a:off x="1101328" y="2205091"/>
            <a:ext cx="3634740" cy="596265"/>
            <a:chOff x="5149215" y="2205091"/>
            <a:chExt cx="3634740" cy="596265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CDC04B52-58DA-4743-9840-AE5BBB8FBA26}"/>
                </a:ext>
              </a:extLst>
            </p:cNvPr>
            <p:cNvGrpSpPr/>
            <p:nvPr/>
          </p:nvGrpSpPr>
          <p:grpSpPr>
            <a:xfrm>
              <a:off x="5149215" y="2205091"/>
              <a:ext cx="3634740" cy="571500"/>
              <a:chOff x="5149215" y="2108835"/>
              <a:chExt cx="3634740" cy="571500"/>
            </a:xfrm>
            <a:effectLst>
              <a:outerShdw blurRad="2921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46" name="Forme libre 136">
                <a:extLst>
                  <a:ext uri="{FF2B5EF4-FFF2-40B4-BE49-F238E27FC236}">
                    <a16:creationId xmlns:a16="http://schemas.microsoft.com/office/drawing/2014/main" id="{1E7CA3C6-D04D-4BD6-8886-0DCB1B3741E8}"/>
                  </a:ext>
                </a:extLst>
              </p:cNvPr>
              <p:cNvSpPr/>
              <p:nvPr/>
            </p:nvSpPr>
            <p:spPr>
              <a:xfrm>
                <a:off x="5149215" y="2108835"/>
                <a:ext cx="818574" cy="571500"/>
              </a:xfrm>
              <a:custGeom>
                <a:avLst/>
                <a:gdLst>
                  <a:gd name="connsiteX0" fmla="*/ 285750 w 818574"/>
                  <a:gd name="connsiteY0" fmla="*/ 0 h 571500"/>
                  <a:gd name="connsiteX1" fmla="*/ 526832 w 818574"/>
                  <a:gd name="connsiteY1" fmla="*/ 0 h 571500"/>
                  <a:gd name="connsiteX2" fmla="*/ 600388 w 818574"/>
                  <a:gd name="connsiteY2" fmla="*/ 106083 h 571500"/>
                  <a:gd name="connsiteX3" fmla="*/ 785336 w 818574"/>
                  <a:gd name="connsiteY3" fmla="*/ 473563 h 571500"/>
                  <a:gd name="connsiteX4" fmla="*/ 818574 w 818574"/>
                  <a:gd name="connsiteY4" fmla="*/ 571500 h 571500"/>
                  <a:gd name="connsiteX5" fmla="*/ 285750 w 818574"/>
                  <a:gd name="connsiteY5" fmla="*/ 571500 h 571500"/>
                  <a:gd name="connsiteX6" fmla="*/ 0 w 818574"/>
                  <a:gd name="connsiteY6" fmla="*/ 285750 h 571500"/>
                  <a:gd name="connsiteX7" fmla="*/ 285750 w 818574"/>
                  <a:gd name="connsiteY7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8574" h="571500">
                    <a:moveTo>
                      <a:pt x="285750" y="0"/>
                    </a:moveTo>
                    <a:lnTo>
                      <a:pt x="526832" y="0"/>
                    </a:lnTo>
                    <a:lnTo>
                      <a:pt x="600388" y="106083"/>
                    </a:lnTo>
                    <a:cubicBezTo>
                      <a:pt x="672485" y="221175"/>
                      <a:pt x="734583" y="344152"/>
                      <a:pt x="785336" y="473563"/>
                    </a:cubicBezTo>
                    <a:lnTo>
                      <a:pt x="818574" y="571500"/>
                    </a:lnTo>
                    <a:lnTo>
                      <a:pt x="285750" y="571500"/>
                    </a:lnTo>
                    <a:cubicBezTo>
                      <a:pt x="127935" y="571500"/>
                      <a:pt x="0" y="443565"/>
                      <a:pt x="0" y="285750"/>
                    </a:cubicBezTo>
                    <a:cubicBezTo>
                      <a:pt x="0" y="127935"/>
                      <a:pt x="127935" y="0"/>
                      <a:pt x="28575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orme libre 130">
                <a:extLst>
                  <a:ext uri="{FF2B5EF4-FFF2-40B4-BE49-F238E27FC236}">
                    <a16:creationId xmlns:a16="http://schemas.microsoft.com/office/drawing/2014/main" id="{ED4DA240-2FAC-458F-A411-EE3DE4567D73}"/>
                  </a:ext>
                </a:extLst>
              </p:cNvPr>
              <p:cNvSpPr/>
              <p:nvPr/>
            </p:nvSpPr>
            <p:spPr>
              <a:xfrm>
                <a:off x="5676047" y="2108835"/>
                <a:ext cx="3107908" cy="571500"/>
              </a:xfrm>
              <a:custGeom>
                <a:avLst/>
                <a:gdLst>
                  <a:gd name="connsiteX0" fmla="*/ 0 w 3107908"/>
                  <a:gd name="connsiteY0" fmla="*/ 0 h 571500"/>
                  <a:gd name="connsiteX1" fmla="*/ 2822158 w 3107908"/>
                  <a:gd name="connsiteY1" fmla="*/ 0 h 571500"/>
                  <a:gd name="connsiteX2" fmla="*/ 3107908 w 3107908"/>
                  <a:gd name="connsiteY2" fmla="*/ 285750 h 571500"/>
                  <a:gd name="connsiteX3" fmla="*/ 2822158 w 3107908"/>
                  <a:gd name="connsiteY3" fmla="*/ 571500 h 571500"/>
                  <a:gd name="connsiteX4" fmla="*/ 291742 w 3107908"/>
                  <a:gd name="connsiteY4" fmla="*/ 571500 h 571500"/>
                  <a:gd name="connsiteX5" fmla="*/ 258504 w 3107908"/>
                  <a:gd name="connsiteY5" fmla="*/ 473563 h 571500"/>
                  <a:gd name="connsiteX6" fmla="*/ 73556 w 3107908"/>
                  <a:gd name="connsiteY6" fmla="*/ 106083 h 571500"/>
                  <a:gd name="connsiteX7" fmla="*/ 0 w 3107908"/>
                  <a:gd name="connsiteY7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07908" h="571500">
                    <a:moveTo>
                      <a:pt x="0" y="0"/>
                    </a:moveTo>
                    <a:lnTo>
                      <a:pt x="2822158" y="0"/>
                    </a:lnTo>
                    <a:cubicBezTo>
                      <a:pt x="2979973" y="0"/>
                      <a:pt x="3107908" y="127935"/>
                      <a:pt x="3107908" y="285750"/>
                    </a:cubicBezTo>
                    <a:cubicBezTo>
                      <a:pt x="3107908" y="443565"/>
                      <a:pt x="2979973" y="571500"/>
                      <a:pt x="2822158" y="571500"/>
                    </a:cubicBezTo>
                    <a:lnTo>
                      <a:pt x="291742" y="571500"/>
                    </a:lnTo>
                    <a:lnTo>
                      <a:pt x="258504" y="473563"/>
                    </a:lnTo>
                    <a:cubicBezTo>
                      <a:pt x="207751" y="344152"/>
                      <a:pt x="145653" y="221175"/>
                      <a:pt x="73556" y="10608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E6CF40-1034-4FE6-93B9-07DD9E324288}"/>
                </a:ext>
              </a:extLst>
            </p:cNvPr>
            <p:cNvSpPr/>
            <p:nvPr/>
          </p:nvSpPr>
          <p:spPr>
            <a:xfrm>
              <a:off x="5307430" y="2216581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A8AC372-42FC-43FB-A351-71C49DA6F383}"/>
                </a:ext>
              </a:extLst>
            </p:cNvPr>
            <p:cNvSpPr txBox="1"/>
            <p:nvPr/>
          </p:nvSpPr>
          <p:spPr>
            <a:xfrm>
              <a:off x="6126004" y="2306175"/>
              <a:ext cx="2356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M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Historique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71433" y="3422413"/>
            <a:ext cx="139325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aphicFrame>
        <p:nvGraphicFramePr>
          <p:cNvPr id="4" name="Obje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9361068"/>
              </p:ext>
            </p:extLst>
          </p:nvPr>
        </p:nvGraphicFramePr>
        <p:xfrm>
          <a:off x="1471434" y="3422413"/>
          <a:ext cx="2851812" cy="648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Photo" r:id="rId3" imgW="0" imgH="0" progId="StaticMetafile">
                  <p:embed/>
                </p:oleObj>
              </mc:Choice>
              <mc:Fallback>
                <p:oleObj name="Photo" r:id="rId3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1434" y="3422413"/>
                        <a:ext cx="2851812" cy="64846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èche : pentagone 22">
            <a:extLst>
              <a:ext uri="{FF2B5EF4-FFF2-40B4-BE49-F238E27FC236}">
                <a16:creationId xmlns:a16="http://schemas.microsoft.com/office/drawing/2014/main" id="{90AA9A36-DFB7-47EC-B997-F3DC2390F1DA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25" name="Flèche : chevron 23">
            <a:extLst>
              <a:ext uri="{FF2B5EF4-FFF2-40B4-BE49-F238E27FC236}">
                <a16:creationId xmlns:a16="http://schemas.microsoft.com/office/drawing/2014/main" id="{7771BB67-A887-498E-B1E8-8D291E27BFD5}"/>
              </a:ext>
            </a:extLst>
          </p:cNvPr>
          <p:cNvSpPr/>
          <p:nvPr/>
        </p:nvSpPr>
        <p:spPr>
          <a:xfrm>
            <a:off x="1538871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27" name="Flèche : chevron 27">
            <a:extLst>
              <a:ext uri="{FF2B5EF4-FFF2-40B4-BE49-F238E27FC236}">
                <a16:creationId xmlns:a16="http://schemas.microsoft.com/office/drawing/2014/main" id="{CEB865CE-516B-4880-BD1F-7D152893A66A}"/>
              </a:ext>
            </a:extLst>
          </p:cNvPr>
          <p:cNvSpPr/>
          <p:nvPr/>
        </p:nvSpPr>
        <p:spPr>
          <a:xfrm>
            <a:off x="4323246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7155637" y="189574"/>
            <a:ext cx="2467279" cy="778931"/>
            <a:chOff x="7155637" y="189574"/>
            <a:chExt cx="2467279" cy="778931"/>
          </a:xfrm>
        </p:grpSpPr>
        <p:sp>
          <p:nvSpPr>
            <p:cNvPr id="26" name="Flèche : chevron 26">
              <a:extLst>
                <a:ext uri="{FF2B5EF4-FFF2-40B4-BE49-F238E27FC236}">
                  <a16:creationId xmlns:a16="http://schemas.microsoft.com/office/drawing/2014/main" id="{BDCB3016-C8E5-431F-A197-1D94FB96E240}"/>
                </a:ext>
              </a:extLst>
            </p:cNvPr>
            <p:cNvSpPr/>
            <p:nvPr/>
          </p:nvSpPr>
          <p:spPr>
            <a:xfrm>
              <a:off x="7155637" y="189574"/>
              <a:ext cx="2467279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1598E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7442200" y="255872"/>
              <a:ext cx="2150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dirty="0">
                  <a:solidFill>
                    <a:srgbClr val="000000"/>
                  </a:solidFill>
                  <a:latin typeface="Times New Roman" pitchFamily="18"/>
                  <a:cs typeface="Times New Roman" pitchFamily="18"/>
                </a:rPr>
                <a:t>CONTEXTE ET PROBLEMATIQUE</a:t>
              </a:r>
            </a:p>
          </p:txBody>
        </p:sp>
      </p:grpSp>
      <p:sp>
        <p:nvSpPr>
          <p:cNvPr id="14" name="Rectangle 41">
            <a:extLst>
              <a:ext uri="{FF2B5EF4-FFF2-40B4-BE49-F238E27FC236}">
                <a16:creationId xmlns:a16="http://schemas.microsoft.com/office/drawing/2014/main" id="{F8A70CE4-76BA-4A30-934F-019C66FB981A}"/>
              </a:ext>
            </a:extLst>
          </p:cNvPr>
          <p:cNvSpPr/>
          <p:nvPr/>
        </p:nvSpPr>
        <p:spPr>
          <a:xfrm>
            <a:off x="166710" y="3985071"/>
            <a:ext cx="184727" cy="92333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400" b="0" i="0" u="none" strike="noStrike" kern="1200" cap="none" spc="0" baseline="0">
              <a:solidFill>
                <a:srgbClr val="000000"/>
              </a:solidFill>
              <a:effectLst>
                <a:outerShdw dist="19048" dir="2700000">
                  <a:srgbClr val="000000"/>
                </a:outerShdw>
              </a:effectLst>
              <a:uFillTx/>
              <a:latin typeface="Calibri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464075" y="1091156"/>
            <a:ext cx="1771650" cy="1771650"/>
            <a:chOff x="1121536" y="3311842"/>
            <a:chExt cx="1771650" cy="1771650"/>
          </a:xfrm>
        </p:grpSpPr>
        <p:sp>
          <p:nvSpPr>
            <p:cNvPr id="16" name="Ellipse 15"/>
            <p:cNvSpPr/>
            <p:nvPr/>
          </p:nvSpPr>
          <p:spPr>
            <a:xfrm>
              <a:off x="1121536" y="3311842"/>
              <a:ext cx="1771650" cy="1771650"/>
            </a:xfrm>
            <a:prstGeom prst="ellipse">
              <a:avLst/>
            </a:prstGeom>
            <a:gradFill flip="none" rotWithShape="1">
              <a:gsLst>
                <a:gs pos="100000">
                  <a:srgbClr val="00B0F0"/>
                </a:gs>
                <a:gs pos="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921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219389" y="3874502"/>
              <a:ext cx="1553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M" dirty="0">
                  <a:latin typeface="Comic Sans MS" panose="030F0702030302020204" pitchFamily="66" charset="0"/>
                </a:rPr>
                <a:t>Présentation de l’existant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448651" y="1076642"/>
            <a:ext cx="1771650" cy="1771650"/>
            <a:chOff x="3091561" y="4034862"/>
            <a:chExt cx="1771650" cy="1771650"/>
          </a:xfrm>
          <a:solidFill>
            <a:srgbClr val="7030A0"/>
          </a:solidFill>
        </p:grpSpPr>
        <p:sp>
          <p:nvSpPr>
            <p:cNvPr id="19" name="Ellipse 18"/>
            <p:cNvSpPr/>
            <p:nvPr/>
          </p:nvSpPr>
          <p:spPr>
            <a:xfrm>
              <a:off x="3091561" y="4034862"/>
              <a:ext cx="1771650" cy="1771650"/>
            </a:xfrm>
            <a:prstGeom prst="ellipse">
              <a:avLst/>
            </a:prstGeom>
            <a:grpFill/>
            <a:ln>
              <a:noFill/>
            </a:ln>
            <a:effectLst>
              <a:outerShdw blurRad="2921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274441" y="4597522"/>
              <a:ext cx="140589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M" dirty="0">
                  <a:latin typeface="Comic Sans MS" panose="030F0702030302020204" pitchFamily="66" charset="0"/>
                </a:rPr>
                <a:t>Critique de l’existant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195" y="2327389"/>
            <a:ext cx="2988248" cy="331536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56" y="2311583"/>
            <a:ext cx="3299224" cy="33153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736792" y="3122009"/>
            <a:ext cx="44937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Indication de lieu souvent inexacte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79488" y="3768032"/>
            <a:ext cx="3467744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Absence du service client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36792" y="2478959"/>
            <a:ext cx="253652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Arnaque </a:t>
            </a:r>
            <a:r>
              <a:rPr lang="fr-FR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frequente</a:t>
            </a:r>
            <a:endParaRPr lang="fr-FR" sz="24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40739" y="4272583"/>
            <a:ext cx="1847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67" y="5686768"/>
            <a:ext cx="1901064" cy="117123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02" y="5686769"/>
            <a:ext cx="2071693" cy="11712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59" y="5686768"/>
            <a:ext cx="2328004" cy="11310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32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0">
              <a:srgbClr val="FFFFFF"/>
            </a:gs>
            <a:gs pos="100000">
              <a:srgbClr val="DFE8C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èche : pentagone 27">
            <a:extLst>
              <a:ext uri="{FF2B5EF4-FFF2-40B4-BE49-F238E27FC236}">
                <a16:creationId xmlns:a16="http://schemas.microsoft.com/office/drawing/2014/main" id="{5A4FBADD-B549-438C-BBD1-CBA71B15757E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24" name="Flèche : chevron 28">
            <a:extLst>
              <a:ext uri="{FF2B5EF4-FFF2-40B4-BE49-F238E27FC236}">
                <a16:creationId xmlns:a16="http://schemas.microsoft.com/office/drawing/2014/main" id="{5392D659-84CB-4242-9B0C-0D776CEA8208}"/>
              </a:ext>
            </a:extLst>
          </p:cNvPr>
          <p:cNvSpPr/>
          <p:nvPr/>
        </p:nvSpPr>
        <p:spPr>
          <a:xfrm>
            <a:off x="1516568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25" name="Flèche : chevron 29">
            <a:extLst>
              <a:ext uri="{FF2B5EF4-FFF2-40B4-BE49-F238E27FC236}">
                <a16:creationId xmlns:a16="http://schemas.microsoft.com/office/drawing/2014/main" id="{2BA12BA9-25DA-44F6-B88C-9A4A2A054A99}"/>
              </a:ext>
            </a:extLst>
          </p:cNvPr>
          <p:cNvSpPr/>
          <p:nvPr/>
        </p:nvSpPr>
        <p:spPr>
          <a:xfrm>
            <a:off x="7077574" y="189573"/>
            <a:ext cx="2467279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26" name="Flèche : chevron 30">
            <a:extLst>
              <a:ext uri="{FF2B5EF4-FFF2-40B4-BE49-F238E27FC236}">
                <a16:creationId xmlns:a16="http://schemas.microsoft.com/office/drawing/2014/main" id="{9D4F77F6-6605-4978-82C8-79B8C5BE1231}"/>
              </a:ext>
            </a:extLst>
          </p:cNvPr>
          <p:cNvSpPr/>
          <p:nvPr/>
        </p:nvSpPr>
        <p:spPr>
          <a:xfrm>
            <a:off x="4278642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7356705" y="267112"/>
            <a:ext cx="2094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PROBLEMATIQUE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243189" y="1091156"/>
            <a:ext cx="2213422" cy="1771650"/>
            <a:chOff x="900650" y="3311842"/>
            <a:chExt cx="2213422" cy="1771650"/>
          </a:xfrm>
        </p:grpSpPr>
        <p:sp>
          <p:nvSpPr>
            <p:cNvPr id="29" name="Ellipse 28"/>
            <p:cNvSpPr/>
            <p:nvPr/>
          </p:nvSpPr>
          <p:spPr>
            <a:xfrm>
              <a:off x="1121536" y="3311842"/>
              <a:ext cx="1771650" cy="17716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921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900650" y="4028390"/>
              <a:ext cx="2213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M" sz="1600" dirty="0">
                  <a:latin typeface="Comic Sans MS" panose="030F0702030302020204" pitchFamily="66" charset="0"/>
                </a:rPr>
                <a:t>PROBLEMATIQUE</a:t>
              </a:r>
              <a:endParaRPr lang="en-US" sz="1600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270" y="2445208"/>
            <a:ext cx="2365743" cy="29571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17177" y="3231299"/>
            <a:ext cx="637376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dirty="0">
                <a:latin typeface="Candara" panose="020E0502030303020204" pitchFamily="34" charset="0"/>
                <a:ea typeface="Calibri" panose="020F0502020204030204" pitchFamily="34" charset="0"/>
              </a:rPr>
              <a:t>Comment </a:t>
            </a:r>
            <a:r>
              <a:rPr lang="fr-FR" sz="2800" b="1" dirty="0" smtClean="0">
                <a:latin typeface="Candara" panose="020E0502030303020204" pitchFamily="34" charset="0"/>
                <a:ea typeface="Calibri" panose="020F0502020204030204" pitchFamily="34" charset="0"/>
              </a:rPr>
              <a:t>concevoir </a:t>
            </a:r>
            <a:r>
              <a:rPr lang="fr-FR" sz="2800" b="1" dirty="0" smtClean="0">
                <a:latin typeface="Candara" panose="020E0502030303020204" pitchFamily="34" charset="0"/>
                <a:ea typeface="Calibri" panose="020F0502020204030204" pitchFamily="34" charset="0"/>
              </a:rPr>
              <a:t>une plateforme de promotion d’</a:t>
            </a:r>
            <a:r>
              <a:rPr lang="fr-FR" sz="2800" b="1" dirty="0" err="1" smtClean="0">
                <a:latin typeface="Candara" panose="020E0502030303020204" pitchFamily="34" charset="0"/>
                <a:ea typeface="Calibri" panose="020F0502020204030204" pitchFamily="34" charset="0"/>
              </a:rPr>
              <a:t>evenement</a:t>
            </a:r>
            <a:r>
              <a:rPr lang="fr-FR" sz="2800" b="1" dirty="0" smtClean="0">
                <a:latin typeface="Candara" panose="020E0502030303020204" pitchFamily="34" charset="0"/>
                <a:ea typeface="Calibri" panose="020F0502020204030204" pitchFamily="34" charset="0"/>
              </a:rPr>
              <a:t> en </a:t>
            </a:r>
            <a:r>
              <a:rPr lang="fr-FR" sz="2800" b="1" dirty="0" err="1" smtClean="0">
                <a:latin typeface="Candara" panose="020E0502030303020204" pitchFamily="34" charset="0"/>
                <a:ea typeface="Calibri" panose="020F0502020204030204" pitchFamily="34" charset="0"/>
              </a:rPr>
              <a:t>integrant</a:t>
            </a:r>
            <a:r>
              <a:rPr lang="fr-FR" sz="2800" b="1" dirty="0" smtClean="0">
                <a:latin typeface="Candara" panose="020E0502030303020204" pitchFamily="34" charset="0"/>
                <a:ea typeface="Calibri" panose="020F0502020204030204" pitchFamily="34" charset="0"/>
              </a:rPr>
              <a:t> le paiement via MOMO/OM et par carte avec </a:t>
            </a:r>
            <a:r>
              <a:rPr lang="fr-FR" sz="2800" b="1" dirty="0" err="1" smtClean="0">
                <a:latin typeface="Candara" panose="020E0502030303020204" pitchFamily="34" charset="0"/>
                <a:ea typeface="Calibri" panose="020F0502020204030204" pitchFamily="34" charset="0"/>
              </a:rPr>
              <a:t>Nortchpay</a:t>
            </a:r>
            <a:r>
              <a:rPr lang="fr-FR" sz="2800" b="1" dirty="0" smtClean="0">
                <a:latin typeface="Candara" panose="020E0502030303020204" pitchFamily="34" charset="0"/>
                <a:ea typeface="Calibri" panose="020F0502020204030204" pitchFamily="34" charset="0"/>
              </a:rPr>
              <a:t> et </a:t>
            </a:r>
            <a:r>
              <a:rPr lang="fr-FR" sz="2800" b="1" dirty="0" err="1" smtClean="0">
                <a:latin typeface="Candara" panose="020E0502030303020204" pitchFamily="34" charset="0"/>
                <a:ea typeface="Calibri" panose="020F0502020204030204" pitchFamily="34" charset="0"/>
              </a:rPr>
              <a:t>stripe</a:t>
            </a:r>
            <a:r>
              <a:rPr lang="fr-FR" sz="2800" b="1" dirty="0" smtClean="0">
                <a:latin typeface="Candara" panose="020E0502030303020204" pitchFamily="34" charset="0"/>
                <a:ea typeface="Calibri" panose="020F0502020204030204" pitchFamily="34" charset="0"/>
              </a:rPr>
              <a:t>?</a:t>
            </a:r>
            <a:endParaRPr lang="fr-FR" sz="2800" dirty="0">
              <a:latin typeface="Candara" panose="020E0502030303020204" pitchFamily="34" charset="0"/>
            </a:endParaRPr>
          </a:p>
        </p:txBody>
      </p:sp>
      <p:sp>
        <p:nvSpPr>
          <p:cNvPr id="33" name="Flèche : pentagone 22">
            <a:extLst>
              <a:ext uri="{FF2B5EF4-FFF2-40B4-BE49-F238E27FC236}">
                <a16:creationId xmlns:a16="http://schemas.microsoft.com/office/drawing/2014/main" id="{90AA9A36-DFB7-47EC-B997-F3DC2390F1DA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34" name="Flèche : chevron 23">
            <a:extLst>
              <a:ext uri="{FF2B5EF4-FFF2-40B4-BE49-F238E27FC236}">
                <a16:creationId xmlns:a16="http://schemas.microsoft.com/office/drawing/2014/main" id="{7771BB67-A887-498E-B1E8-8D291E27BFD5}"/>
              </a:ext>
            </a:extLst>
          </p:cNvPr>
          <p:cNvSpPr/>
          <p:nvPr/>
        </p:nvSpPr>
        <p:spPr>
          <a:xfrm>
            <a:off x="1538871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38" name="Flèche : chevron 27">
            <a:extLst>
              <a:ext uri="{FF2B5EF4-FFF2-40B4-BE49-F238E27FC236}">
                <a16:creationId xmlns:a16="http://schemas.microsoft.com/office/drawing/2014/main" id="{CEB865CE-516B-4880-BD1F-7D152893A66A}"/>
              </a:ext>
            </a:extLst>
          </p:cNvPr>
          <p:cNvSpPr/>
          <p:nvPr/>
        </p:nvSpPr>
        <p:spPr>
          <a:xfrm>
            <a:off x="4323246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grpSp>
        <p:nvGrpSpPr>
          <p:cNvPr id="39" name="Groupe 38"/>
          <p:cNvGrpSpPr/>
          <p:nvPr/>
        </p:nvGrpSpPr>
        <p:grpSpPr>
          <a:xfrm>
            <a:off x="7155637" y="189574"/>
            <a:ext cx="2467279" cy="778931"/>
            <a:chOff x="7155637" y="189574"/>
            <a:chExt cx="2467279" cy="778931"/>
          </a:xfrm>
        </p:grpSpPr>
        <p:sp>
          <p:nvSpPr>
            <p:cNvPr id="40" name="Flèche : chevron 26">
              <a:extLst>
                <a:ext uri="{FF2B5EF4-FFF2-40B4-BE49-F238E27FC236}">
                  <a16:creationId xmlns:a16="http://schemas.microsoft.com/office/drawing/2014/main" id="{BDCB3016-C8E5-431F-A197-1D94FB96E240}"/>
                </a:ext>
              </a:extLst>
            </p:cNvPr>
            <p:cNvSpPr/>
            <p:nvPr/>
          </p:nvSpPr>
          <p:spPr>
            <a:xfrm>
              <a:off x="7155637" y="189574"/>
              <a:ext cx="2467279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1598E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7442200" y="255872"/>
              <a:ext cx="2150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dirty="0">
                  <a:solidFill>
                    <a:srgbClr val="000000"/>
                  </a:solidFill>
                  <a:latin typeface="Times New Roman" pitchFamily="18"/>
                  <a:cs typeface="Times New Roman" pitchFamily="18"/>
                </a:rPr>
                <a:t>CONTEXTE ET PROBLEMATIQUE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FE8C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èche : pentagone 27">
            <a:extLst>
              <a:ext uri="{FF2B5EF4-FFF2-40B4-BE49-F238E27FC236}">
                <a16:creationId xmlns:a16="http://schemas.microsoft.com/office/drawing/2014/main" id="{5A4FBADD-B549-438C-BBD1-CBA71B15757E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24" name="Flèche : chevron 28">
            <a:extLst>
              <a:ext uri="{FF2B5EF4-FFF2-40B4-BE49-F238E27FC236}">
                <a16:creationId xmlns:a16="http://schemas.microsoft.com/office/drawing/2014/main" id="{5392D659-84CB-4242-9B0C-0D776CEA8208}"/>
              </a:ext>
            </a:extLst>
          </p:cNvPr>
          <p:cNvSpPr/>
          <p:nvPr/>
        </p:nvSpPr>
        <p:spPr>
          <a:xfrm>
            <a:off x="1516568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25" name="Flèche : chevron 29">
            <a:extLst>
              <a:ext uri="{FF2B5EF4-FFF2-40B4-BE49-F238E27FC236}">
                <a16:creationId xmlns:a16="http://schemas.microsoft.com/office/drawing/2014/main" id="{2BA12BA9-25DA-44F6-B88C-9A4A2A054A99}"/>
              </a:ext>
            </a:extLst>
          </p:cNvPr>
          <p:cNvSpPr/>
          <p:nvPr/>
        </p:nvSpPr>
        <p:spPr>
          <a:xfrm>
            <a:off x="7077574" y="189573"/>
            <a:ext cx="2467279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26" name="Flèche : chevron 30">
            <a:extLst>
              <a:ext uri="{FF2B5EF4-FFF2-40B4-BE49-F238E27FC236}">
                <a16:creationId xmlns:a16="http://schemas.microsoft.com/office/drawing/2014/main" id="{9D4F77F6-6605-4978-82C8-79B8C5BE1231}"/>
              </a:ext>
            </a:extLst>
          </p:cNvPr>
          <p:cNvSpPr/>
          <p:nvPr/>
        </p:nvSpPr>
        <p:spPr>
          <a:xfrm>
            <a:off x="4278642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7469288" y="250533"/>
            <a:ext cx="194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 ET </a:t>
            </a:r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PROBLEMATIQUE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9227713" y="189573"/>
            <a:ext cx="2592580" cy="778931"/>
            <a:chOff x="9227713" y="189573"/>
            <a:chExt cx="2592580" cy="778931"/>
          </a:xfrm>
        </p:grpSpPr>
        <p:sp>
          <p:nvSpPr>
            <p:cNvPr id="27" name="Flèche : chevron 31">
              <a:extLst>
                <a:ext uri="{FF2B5EF4-FFF2-40B4-BE49-F238E27FC236}">
                  <a16:creationId xmlns:a16="http://schemas.microsoft.com/office/drawing/2014/main" id="{41A43606-0462-4E06-B087-15212AEB37F9}"/>
                </a:ext>
              </a:extLst>
            </p:cNvPr>
            <p:cNvSpPr/>
            <p:nvPr/>
          </p:nvSpPr>
          <p:spPr>
            <a:xfrm>
              <a:off x="9227713" y="189573"/>
              <a:ext cx="2592580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B572C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9644164" y="389032"/>
              <a:ext cx="2158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METHODOLOGIE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54" y="1992992"/>
            <a:ext cx="4430494" cy="3772305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62" y="1567079"/>
            <a:ext cx="6369436" cy="43765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0557" y="1097501"/>
            <a:ext cx="5676754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</a:rPr>
              <a:t>LANGAGE DE MODELISATION: </a:t>
            </a:r>
            <a:r>
              <a:rPr lang="fr-FR" sz="4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</a:rPr>
              <a:t>UML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8417" y="2617260"/>
            <a:ext cx="5676754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</a:rPr>
              <a:t>PROCESSUS UTILISE: </a:t>
            </a:r>
            <a:r>
              <a:rPr lang="fr-FR" sz="4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</a:rPr>
              <a:t>2TUP</a:t>
            </a:r>
            <a:endParaRPr lang="fr-FR" sz="60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0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9198353" y="192354"/>
            <a:ext cx="2592580" cy="778931"/>
            <a:chOff x="9227713" y="189573"/>
            <a:chExt cx="2592580" cy="778931"/>
          </a:xfrm>
        </p:grpSpPr>
        <p:sp>
          <p:nvSpPr>
            <p:cNvPr id="63" name="Flèche : chevron 31">
              <a:extLst>
                <a:ext uri="{FF2B5EF4-FFF2-40B4-BE49-F238E27FC236}">
                  <a16:creationId xmlns:a16="http://schemas.microsoft.com/office/drawing/2014/main" id="{41A43606-0462-4E06-B087-15212AEB37F9}"/>
                </a:ext>
              </a:extLst>
            </p:cNvPr>
            <p:cNvSpPr/>
            <p:nvPr/>
          </p:nvSpPr>
          <p:spPr>
            <a:xfrm>
              <a:off x="9227713" y="189573"/>
              <a:ext cx="2592580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B572C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9644164" y="389032"/>
              <a:ext cx="2158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METHODOLOGIE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Flèche : pentagone 27">
            <a:extLst>
              <a:ext uri="{FF2B5EF4-FFF2-40B4-BE49-F238E27FC236}">
                <a16:creationId xmlns:a16="http://schemas.microsoft.com/office/drawing/2014/main" id="{5A4FBADD-B549-438C-BBD1-CBA71B15757E}"/>
              </a:ext>
            </a:extLst>
          </p:cNvPr>
          <p:cNvSpPr/>
          <p:nvPr/>
        </p:nvSpPr>
        <p:spPr>
          <a:xfrm>
            <a:off x="-2466" y="192354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35" name="Flèche : chevron 28">
            <a:extLst>
              <a:ext uri="{FF2B5EF4-FFF2-40B4-BE49-F238E27FC236}">
                <a16:creationId xmlns:a16="http://schemas.microsoft.com/office/drawing/2014/main" id="{5392D659-84CB-4242-9B0C-0D776CEA8208}"/>
              </a:ext>
            </a:extLst>
          </p:cNvPr>
          <p:cNvSpPr/>
          <p:nvPr/>
        </p:nvSpPr>
        <p:spPr>
          <a:xfrm>
            <a:off x="1487208" y="192354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36" name="Flèche : chevron 29">
            <a:extLst>
              <a:ext uri="{FF2B5EF4-FFF2-40B4-BE49-F238E27FC236}">
                <a16:creationId xmlns:a16="http://schemas.microsoft.com/office/drawing/2014/main" id="{2BA12BA9-25DA-44F6-B88C-9A4A2A054A99}"/>
              </a:ext>
            </a:extLst>
          </p:cNvPr>
          <p:cNvSpPr/>
          <p:nvPr/>
        </p:nvSpPr>
        <p:spPr>
          <a:xfrm>
            <a:off x="7049655" y="192354"/>
            <a:ext cx="2467279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7" name="Flèche : chevron 30">
            <a:extLst>
              <a:ext uri="{FF2B5EF4-FFF2-40B4-BE49-F238E27FC236}">
                <a16:creationId xmlns:a16="http://schemas.microsoft.com/office/drawing/2014/main" id="{9D4F77F6-6605-4978-82C8-79B8C5BE1231}"/>
              </a:ext>
            </a:extLst>
          </p:cNvPr>
          <p:cNvSpPr/>
          <p:nvPr/>
        </p:nvSpPr>
        <p:spPr>
          <a:xfrm>
            <a:off x="4249282" y="192354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7439928" y="253314"/>
            <a:ext cx="1903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 ET </a:t>
            </a:r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PROBLEMATIQUE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108869" y="1798723"/>
            <a:ext cx="733926" cy="733926"/>
          </a:xfrm>
          <a:prstGeom prst="ellipse">
            <a:avLst/>
          </a:prstGeom>
          <a:solidFill>
            <a:srgbClr val="3CA05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itka Banner" panose="02000505000000020004" pitchFamily="2" charset="0"/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842795" y="3056709"/>
            <a:ext cx="733926" cy="733926"/>
          </a:xfrm>
          <a:prstGeom prst="ellipse">
            <a:avLst/>
          </a:prstGeom>
          <a:solidFill>
            <a:srgbClr val="3CA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itka Banner" panose="02000505000000020004" pitchFamily="2" charset="0"/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-783579" y="4325352"/>
            <a:ext cx="733926" cy="733926"/>
          </a:xfrm>
          <a:prstGeom prst="ellipse">
            <a:avLst/>
          </a:prstGeom>
          <a:solidFill>
            <a:srgbClr val="3CA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itka Banner" panose="02000505000000020004" pitchFamily="2" charset="0"/>
            </a:endParaRPr>
          </a:p>
        </p:txBody>
      </p:sp>
      <p:grpSp>
        <p:nvGrpSpPr>
          <p:cNvPr id="46" name="Groupe 45"/>
          <p:cNvGrpSpPr/>
          <p:nvPr/>
        </p:nvGrpSpPr>
        <p:grpSpPr>
          <a:xfrm>
            <a:off x="12192000" y="1798723"/>
            <a:ext cx="3932227" cy="733925"/>
            <a:chOff x="579060" y="1798723"/>
            <a:chExt cx="3932227" cy="733925"/>
          </a:xfrm>
        </p:grpSpPr>
        <p:sp>
          <p:nvSpPr>
            <p:cNvPr id="47" name="Forme libre 46"/>
            <p:cNvSpPr/>
            <p:nvPr/>
          </p:nvSpPr>
          <p:spPr>
            <a:xfrm>
              <a:off x="579060" y="1798723"/>
              <a:ext cx="3932227" cy="733925"/>
            </a:xfrm>
            <a:custGeom>
              <a:avLst/>
              <a:gdLst>
                <a:gd name="connsiteX0" fmla="*/ 0 w 3677653"/>
                <a:gd name="connsiteY0" fmla="*/ 0 h 553452"/>
                <a:gd name="connsiteX1" fmla="*/ 3400927 w 3677653"/>
                <a:gd name="connsiteY1" fmla="*/ 0 h 553452"/>
                <a:gd name="connsiteX2" fmla="*/ 3677653 w 3677653"/>
                <a:gd name="connsiteY2" fmla="*/ 276726 h 553452"/>
                <a:gd name="connsiteX3" fmla="*/ 3400927 w 3677653"/>
                <a:gd name="connsiteY3" fmla="*/ 553452 h 553452"/>
                <a:gd name="connsiteX4" fmla="*/ 0 w 3677653"/>
                <a:gd name="connsiteY4" fmla="*/ 553452 h 553452"/>
                <a:gd name="connsiteX5" fmla="*/ 276726 w 3677653"/>
                <a:gd name="connsiteY5" fmla="*/ 276726 h 553452"/>
                <a:gd name="connsiteX6" fmla="*/ 0 w 3677653"/>
                <a:gd name="connsiteY6" fmla="*/ 0 h 55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7653" h="553452">
                  <a:moveTo>
                    <a:pt x="0" y="0"/>
                  </a:moveTo>
                  <a:lnTo>
                    <a:pt x="3400927" y="0"/>
                  </a:lnTo>
                  <a:cubicBezTo>
                    <a:pt x="3553759" y="0"/>
                    <a:pt x="3677653" y="123894"/>
                    <a:pt x="3677653" y="276726"/>
                  </a:cubicBezTo>
                  <a:cubicBezTo>
                    <a:pt x="3677653" y="429558"/>
                    <a:pt x="3553759" y="553452"/>
                    <a:pt x="3400927" y="553452"/>
                  </a:cubicBezTo>
                  <a:lnTo>
                    <a:pt x="0" y="553452"/>
                  </a:lnTo>
                  <a:cubicBezTo>
                    <a:pt x="152832" y="553452"/>
                    <a:pt x="276726" y="429558"/>
                    <a:pt x="276726" y="276726"/>
                  </a:cubicBezTo>
                  <a:cubicBezTo>
                    <a:pt x="276726" y="123894"/>
                    <a:pt x="152832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6200000" scaled="1"/>
              <a:tileRect/>
            </a:gradFill>
            <a:ln>
              <a:noFill/>
            </a:ln>
            <a:effectLst>
              <a:innerShdw blurRad="3429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itka Banner" panose="02000505000000020004" pitchFamily="2" charset="0"/>
              </a:endParaRPr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957665" y="1945558"/>
              <a:ext cx="3434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err="1">
                  <a:solidFill>
                    <a:schemeClr val="bg1"/>
                  </a:solidFill>
                  <a:latin typeface="Sitka Banner" panose="02000505000000020004" pitchFamily="2" charset="0"/>
                </a:rPr>
                <a:t>Acteurs</a:t>
              </a:r>
              <a:r>
                <a:rPr lang="en-CA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 du </a:t>
              </a:r>
              <a:r>
                <a:rPr lang="en-CA" b="1" dirty="0" err="1">
                  <a:solidFill>
                    <a:schemeClr val="bg1"/>
                  </a:solidFill>
                  <a:latin typeface="Sitka Banner" panose="02000505000000020004" pitchFamily="2" charset="0"/>
                </a:rPr>
                <a:t>syst</a:t>
              </a:r>
              <a:r>
                <a:rPr lang="fr-CM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è</a:t>
              </a:r>
              <a:r>
                <a:rPr lang="en-CA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me </a:t>
              </a:r>
              <a:endParaRPr lang="en-US" b="1" dirty="0">
                <a:solidFill>
                  <a:schemeClr val="bg1"/>
                </a:solidFill>
                <a:latin typeface="Sitka Banner" panose="02000505000000020004" pitchFamily="2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1309525" y="3062038"/>
            <a:ext cx="3932227" cy="733925"/>
            <a:chOff x="1309525" y="3062038"/>
            <a:chExt cx="3932227" cy="733925"/>
          </a:xfrm>
        </p:grpSpPr>
        <p:sp>
          <p:nvSpPr>
            <p:cNvPr id="50" name="Forme libre 49"/>
            <p:cNvSpPr/>
            <p:nvPr/>
          </p:nvSpPr>
          <p:spPr>
            <a:xfrm>
              <a:off x="1309525" y="3062038"/>
              <a:ext cx="3932227" cy="733925"/>
            </a:xfrm>
            <a:custGeom>
              <a:avLst/>
              <a:gdLst>
                <a:gd name="connsiteX0" fmla="*/ 0 w 3677653"/>
                <a:gd name="connsiteY0" fmla="*/ 0 h 553452"/>
                <a:gd name="connsiteX1" fmla="*/ 3400927 w 3677653"/>
                <a:gd name="connsiteY1" fmla="*/ 0 h 553452"/>
                <a:gd name="connsiteX2" fmla="*/ 3677653 w 3677653"/>
                <a:gd name="connsiteY2" fmla="*/ 276726 h 553452"/>
                <a:gd name="connsiteX3" fmla="*/ 3400927 w 3677653"/>
                <a:gd name="connsiteY3" fmla="*/ 553452 h 553452"/>
                <a:gd name="connsiteX4" fmla="*/ 0 w 3677653"/>
                <a:gd name="connsiteY4" fmla="*/ 553452 h 553452"/>
                <a:gd name="connsiteX5" fmla="*/ 276726 w 3677653"/>
                <a:gd name="connsiteY5" fmla="*/ 276726 h 553452"/>
                <a:gd name="connsiteX6" fmla="*/ 0 w 3677653"/>
                <a:gd name="connsiteY6" fmla="*/ 0 h 55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7653" h="553452">
                  <a:moveTo>
                    <a:pt x="0" y="0"/>
                  </a:moveTo>
                  <a:lnTo>
                    <a:pt x="3400927" y="0"/>
                  </a:lnTo>
                  <a:cubicBezTo>
                    <a:pt x="3553759" y="0"/>
                    <a:pt x="3677653" y="123894"/>
                    <a:pt x="3677653" y="276726"/>
                  </a:cubicBezTo>
                  <a:cubicBezTo>
                    <a:pt x="3677653" y="429558"/>
                    <a:pt x="3553759" y="553452"/>
                    <a:pt x="3400927" y="553452"/>
                  </a:cubicBezTo>
                  <a:lnTo>
                    <a:pt x="0" y="553452"/>
                  </a:lnTo>
                  <a:cubicBezTo>
                    <a:pt x="152832" y="553452"/>
                    <a:pt x="276726" y="429558"/>
                    <a:pt x="276726" y="276726"/>
                  </a:cubicBezTo>
                  <a:cubicBezTo>
                    <a:pt x="276726" y="123894"/>
                    <a:pt x="152832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innerShdw blurRad="3429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FF0000"/>
                </a:solidFill>
                <a:latin typeface="Sitka Banner" panose="02000505000000020004" pitchFamily="2" charset="0"/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1692013" y="3100506"/>
              <a:ext cx="2904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M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Diagramme des cas d’utilisation global</a:t>
              </a:r>
              <a:endParaRPr lang="en-US" b="1" dirty="0">
                <a:solidFill>
                  <a:schemeClr val="bg1"/>
                </a:solidFill>
                <a:latin typeface="Sitka Banner" panose="02000505000000020004" pitchFamily="2" charset="0"/>
              </a:endParaRPr>
            </a:p>
          </p:txBody>
        </p:sp>
      </p:grpSp>
      <p:grpSp>
        <p:nvGrpSpPr>
          <p:cNvPr id="52" name="Groupe 51"/>
          <p:cNvGrpSpPr/>
          <p:nvPr/>
        </p:nvGrpSpPr>
        <p:grpSpPr>
          <a:xfrm>
            <a:off x="1914019" y="6956447"/>
            <a:ext cx="3932227" cy="733925"/>
            <a:chOff x="1914019" y="4325353"/>
            <a:chExt cx="3932227" cy="733925"/>
          </a:xfrm>
        </p:grpSpPr>
        <p:sp>
          <p:nvSpPr>
            <p:cNvPr id="53" name="Forme libre 52"/>
            <p:cNvSpPr/>
            <p:nvPr/>
          </p:nvSpPr>
          <p:spPr>
            <a:xfrm>
              <a:off x="1914019" y="4325353"/>
              <a:ext cx="3932227" cy="733925"/>
            </a:xfrm>
            <a:custGeom>
              <a:avLst/>
              <a:gdLst>
                <a:gd name="connsiteX0" fmla="*/ 0 w 3677653"/>
                <a:gd name="connsiteY0" fmla="*/ 0 h 553452"/>
                <a:gd name="connsiteX1" fmla="*/ 3400927 w 3677653"/>
                <a:gd name="connsiteY1" fmla="*/ 0 h 553452"/>
                <a:gd name="connsiteX2" fmla="*/ 3677653 w 3677653"/>
                <a:gd name="connsiteY2" fmla="*/ 276726 h 553452"/>
                <a:gd name="connsiteX3" fmla="*/ 3400927 w 3677653"/>
                <a:gd name="connsiteY3" fmla="*/ 553452 h 553452"/>
                <a:gd name="connsiteX4" fmla="*/ 0 w 3677653"/>
                <a:gd name="connsiteY4" fmla="*/ 553452 h 553452"/>
                <a:gd name="connsiteX5" fmla="*/ 276726 w 3677653"/>
                <a:gd name="connsiteY5" fmla="*/ 276726 h 553452"/>
                <a:gd name="connsiteX6" fmla="*/ 0 w 3677653"/>
                <a:gd name="connsiteY6" fmla="*/ 0 h 55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7653" h="553452">
                  <a:moveTo>
                    <a:pt x="0" y="0"/>
                  </a:moveTo>
                  <a:lnTo>
                    <a:pt x="3400927" y="0"/>
                  </a:lnTo>
                  <a:cubicBezTo>
                    <a:pt x="3553759" y="0"/>
                    <a:pt x="3677653" y="123894"/>
                    <a:pt x="3677653" y="276726"/>
                  </a:cubicBezTo>
                  <a:cubicBezTo>
                    <a:pt x="3677653" y="429558"/>
                    <a:pt x="3553759" y="553452"/>
                    <a:pt x="3400927" y="553452"/>
                  </a:cubicBezTo>
                  <a:lnTo>
                    <a:pt x="0" y="553452"/>
                  </a:lnTo>
                  <a:cubicBezTo>
                    <a:pt x="152832" y="553452"/>
                    <a:pt x="276726" y="429558"/>
                    <a:pt x="276726" y="276726"/>
                  </a:cubicBezTo>
                  <a:cubicBezTo>
                    <a:pt x="276726" y="123894"/>
                    <a:pt x="152832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innerShdw blurRad="3429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itka Banner" panose="02000505000000020004" pitchFamily="2" charset="0"/>
              </a:endParaRPr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2175563" y="4505281"/>
              <a:ext cx="3633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err="1">
                  <a:solidFill>
                    <a:schemeClr val="bg1"/>
                  </a:solidFill>
                  <a:latin typeface="Sitka Banner" panose="02000505000000020004" pitchFamily="2" charset="0"/>
                </a:rPr>
                <a:t>Diagramme</a:t>
              </a:r>
              <a:r>
                <a:rPr lang="en-CA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 de S</a:t>
              </a:r>
              <a:r>
                <a:rPr lang="fr-CM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é</a:t>
              </a:r>
              <a:r>
                <a:rPr lang="en-CA" b="1" dirty="0" err="1">
                  <a:solidFill>
                    <a:schemeClr val="bg1"/>
                  </a:solidFill>
                  <a:latin typeface="Sitka Banner" panose="02000505000000020004" pitchFamily="2" charset="0"/>
                </a:rPr>
                <a:t>quence</a:t>
              </a:r>
              <a:endParaRPr lang="en-US" b="1" dirty="0">
                <a:solidFill>
                  <a:schemeClr val="bg1"/>
                </a:solidFill>
                <a:latin typeface="Sitka Banner" panose="02000505000000020004" pitchFamily="2" charset="0"/>
              </a:endParaRPr>
            </a:p>
          </p:txBody>
        </p:sp>
      </p:grpSp>
      <p:sp>
        <p:nvSpPr>
          <p:cNvPr id="55" name="Ellipse 54"/>
          <p:cNvSpPr/>
          <p:nvPr/>
        </p:nvSpPr>
        <p:spPr>
          <a:xfrm>
            <a:off x="2072791" y="5588666"/>
            <a:ext cx="733926" cy="733926"/>
          </a:xfrm>
          <a:prstGeom prst="ellipse">
            <a:avLst/>
          </a:prstGeom>
          <a:solidFill>
            <a:srgbClr val="3CA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itka Banner" panose="02000505000000020004" pitchFamily="2" charset="0"/>
            </a:endParaRPr>
          </a:p>
        </p:txBody>
      </p:sp>
      <p:grpSp>
        <p:nvGrpSpPr>
          <p:cNvPr id="56" name="Groupe 55"/>
          <p:cNvGrpSpPr/>
          <p:nvPr/>
        </p:nvGrpSpPr>
        <p:grpSpPr>
          <a:xfrm>
            <a:off x="-3970319" y="1884005"/>
            <a:ext cx="3932227" cy="733925"/>
            <a:chOff x="2545173" y="5588667"/>
            <a:chExt cx="3932227" cy="733925"/>
          </a:xfrm>
        </p:grpSpPr>
        <p:sp>
          <p:nvSpPr>
            <p:cNvPr id="57" name="Forme libre 56"/>
            <p:cNvSpPr/>
            <p:nvPr/>
          </p:nvSpPr>
          <p:spPr>
            <a:xfrm>
              <a:off x="2545173" y="5588667"/>
              <a:ext cx="3932227" cy="733925"/>
            </a:xfrm>
            <a:custGeom>
              <a:avLst/>
              <a:gdLst>
                <a:gd name="connsiteX0" fmla="*/ 0 w 3677653"/>
                <a:gd name="connsiteY0" fmla="*/ 0 h 553452"/>
                <a:gd name="connsiteX1" fmla="*/ 3400927 w 3677653"/>
                <a:gd name="connsiteY1" fmla="*/ 0 h 553452"/>
                <a:gd name="connsiteX2" fmla="*/ 3677653 w 3677653"/>
                <a:gd name="connsiteY2" fmla="*/ 276726 h 553452"/>
                <a:gd name="connsiteX3" fmla="*/ 3400927 w 3677653"/>
                <a:gd name="connsiteY3" fmla="*/ 553452 h 553452"/>
                <a:gd name="connsiteX4" fmla="*/ 0 w 3677653"/>
                <a:gd name="connsiteY4" fmla="*/ 553452 h 553452"/>
                <a:gd name="connsiteX5" fmla="*/ 276726 w 3677653"/>
                <a:gd name="connsiteY5" fmla="*/ 276726 h 553452"/>
                <a:gd name="connsiteX6" fmla="*/ 0 w 3677653"/>
                <a:gd name="connsiteY6" fmla="*/ 0 h 55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7653" h="553452">
                  <a:moveTo>
                    <a:pt x="0" y="0"/>
                  </a:moveTo>
                  <a:lnTo>
                    <a:pt x="3400927" y="0"/>
                  </a:lnTo>
                  <a:cubicBezTo>
                    <a:pt x="3553759" y="0"/>
                    <a:pt x="3677653" y="123894"/>
                    <a:pt x="3677653" y="276726"/>
                  </a:cubicBezTo>
                  <a:cubicBezTo>
                    <a:pt x="3677653" y="429558"/>
                    <a:pt x="3553759" y="553452"/>
                    <a:pt x="3400927" y="553452"/>
                  </a:cubicBezTo>
                  <a:lnTo>
                    <a:pt x="0" y="553452"/>
                  </a:lnTo>
                  <a:cubicBezTo>
                    <a:pt x="152832" y="553452"/>
                    <a:pt x="276726" y="429558"/>
                    <a:pt x="276726" y="276726"/>
                  </a:cubicBezTo>
                  <a:cubicBezTo>
                    <a:pt x="276726" y="123894"/>
                    <a:pt x="152832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innerShdw blurRad="3429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itka Banner" panose="02000505000000020004" pitchFamily="2" charset="0"/>
              </a:endParaRPr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06717" y="5770963"/>
              <a:ext cx="3633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M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Diagramme de classes de la solution</a:t>
              </a:r>
              <a:endParaRPr lang="en-US" b="1" dirty="0">
                <a:solidFill>
                  <a:schemeClr val="bg1"/>
                </a:solidFill>
                <a:latin typeface="Sitka Banner" panose="02000505000000020004" pitchFamily="2" charset="0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921" y="2231073"/>
            <a:ext cx="6099055" cy="4149802"/>
          </a:xfrm>
          <a:prstGeom prst="rect">
            <a:avLst/>
          </a:prstGeom>
        </p:spPr>
      </p:pic>
      <p:pic>
        <p:nvPicPr>
          <p:cNvPr id="32" name="Image 3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97" y="2617930"/>
            <a:ext cx="6330039" cy="33525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95182 -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5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2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-0.3835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18229 7.40741E-7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" decel="100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833 L 0.26745 0.00833 C 0.38633 0.00833 0.53359 0.15509 0.53359 0.27407 L 0.53359 0.54028 " pathEditMode="relative" rAng="0" ptsTypes="AAAA">
                                      <p:cBhvr>
                                        <p:cTn id="5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15" y="2659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9227713" y="189573"/>
            <a:ext cx="2592580" cy="778931"/>
            <a:chOff x="9227713" y="189573"/>
            <a:chExt cx="2592580" cy="778931"/>
          </a:xfrm>
        </p:grpSpPr>
        <p:sp>
          <p:nvSpPr>
            <p:cNvPr id="8" name="Flèche : chevron 9">
              <a:extLst>
                <a:ext uri="{FF2B5EF4-FFF2-40B4-BE49-F238E27FC236}">
                  <a16:creationId xmlns:a16="http://schemas.microsoft.com/office/drawing/2014/main" id="{2C9B2AC0-5FBF-40FF-9C85-FC2F2168FCB6}"/>
                </a:ext>
              </a:extLst>
            </p:cNvPr>
            <p:cNvSpPr/>
            <p:nvPr/>
          </p:nvSpPr>
          <p:spPr>
            <a:xfrm>
              <a:off x="9227713" y="189573"/>
              <a:ext cx="2592580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B572C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9546563" y="394372"/>
              <a:ext cx="1954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DEPLOIEMENT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Flèche : pentagone 5">
            <a:extLst>
              <a:ext uri="{FF2B5EF4-FFF2-40B4-BE49-F238E27FC236}">
                <a16:creationId xmlns:a16="http://schemas.microsoft.com/office/drawing/2014/main" id="{9170FD8D-6784-4C8E-BA2C-8D691C3F6928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5" name="Flèche : chevron 6">
            <a:extLst>
              <a:ext uri="{FF2B5EF4-FFF2-40B4-BE49-F238E27FC236}">
                <a16:creationId xmlns:a16="http://schemas.microsoft.com/office/drawing/2014/main" id="{0048A5AE-241A-4D31-9BA5-D14B3DB580A6}"/>
              </a:ext>
            </a:extLst>
          </p:cNvPr>
          <p:cNvSpPr/>
          <p:nvPr/>
        </p:nvSpPr>
        <p:spPr>
          <a:xfrm>
            <a:off x="1516568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6" name="Flèche : chevron 7">
            <a:extLst>
              <a:ext uri="{FF2B5EF4-FFF2-40B4-BE49-F238E27FC236}">
                <a16:creationId xmlns:a16="http://schemas.microsoft.com/office/drawing/2014/main" id="{2451F010-4788-4FFE-BFAE-376546362DAF}"/>
              </a:ext>
            </a:extLst>
          </p:cNvPr>
          <p:cNvSpPr/>
          <p:nvPr/>
        </p:nvSpPr>
        <p:spPr>
          <a:xfrm>
            <a:off x="7077574" y="189573"/>
            <a:ext cx="2467279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CONTEXTE</a:t>
            </a:r>
            <a:r>
              <a:rPr lang="fr-FR" sz="1400" b="0" i="0" u="none" strike="noStrike" kern="1200" cap="none" spc="0" dirty="0" smtClean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ET PROBLEMATIQUE</a:t>
            </a:r>
            <a:endParaRPr lang="fr-FR" sz="14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Flèche : chevron 8">
            <a:extLst>
              <a:ext uri="{FF2B5EF4-FFF2-40B4-BE49-F238E27FC236}">
                <a16:creationId xmlns:a16="http://schemas.microsoft.com/office/drawing/2014/main" id="{FFE8211D-D245-48BF-A489-D4517C96D1E1}"/>
              </a:ext>
            </a:extLst>
          </p:cNvPr>
          <p:cNvSpPr/>
          <p:nvPr/>
        </p:nvSpPr>
        <p:spPr>
          <a:xfrm>
            <a:off x="4278642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50644FF0-539F-4D08-9333-BCECA2ADCC92}"/>
              </a:ext>
            </a:extLst>
          </p:cNvPr>
          <p:cNvGrpSpPr/>
          <p:nvPr/>
        </p:nvGrpSpPr>
        <p:grpSpPr>
          <a:xfrm>
            <a:off x="861261" y="2668632"/>
            <a:ext cx="2317328" cy="2552801"/>
            <a:chOff x="399904" y="2538007"/>
            <a:chExt cx="2317328" cy="2552801"/>
          </a:xfrm>
        </p:grpSpPr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2640F8D2-8933-410B-BE69-D682A8616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904" y="2538007"/>
              <a:ext cx="2317328" cy="2317328"/>
            </a:xfrm>
            <a:prstGeom prst="rect">
              <a:avLst/>
            </a:prstGeom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EC2234B0-FED4-4076-89E6-2A4255E11BD1}"/>
                </a:ext>
              </a:extLst>
            </p:cNvPr>
            <p:cNvSpPr txBox="1"/>
            <p:nvPr/>
          </p:nvSpPr>
          <p:spPr>
            <a:xfrm>
              <a:off x="805316" y="4721476"/>
              <a:ext cx="1159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Client</a:t>
              </a:r>
            </a:p>
          </p:txBody>
        </p:sp>
      </p:grp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04EC10D7-F069-4BD7-8357-11E3393BFE28}"/>
              </a:ext>
            </a:extLst>
          </p:cNvPr>
          <p:cNvGrpSpPr/>
          <p:nvPr/>
        </p:nvGrpSpPr>
        <p:grpSpPr>
          <a:xfrm>
            <a:off x="7397596" y="2356858"/>
            <a:ext cx="1954137" cy="1564337"/>
            <a:chOff x="5355416" y="5107614"/>
            <a:chExt cx="1954137" cy="1564337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FE811530-4E58-4111-830F-FD40CC35E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617" y="5107614"/>
              <a:ext cx="867744" cy="1333993"/>
            </a:xfrm>
            <a:prstGeom prst="rect">
              <a:avLst/>
            </a:prstGeom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744658EB-DC27-449A-8A3E-48C3088EF0C2}"/>
                </a:ext>
              </a:extLst>
            </p:cNvPr>
            <p:cNvSpPr txBox="1"/>
            <p:nvPr/>
          </p:nvSpPr>
          <p:spPr>
            <a:xfrm>
              <a:off x="5355416" y="6302619"/>
              <a:ext cx="1954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Base de données</a:t>
              </a:r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5574A1BF-EDC2-4D01-A4CB-CACF388E9439}"/>
              </a:ext>
            </a:extLst>
          </p:cNvPr>
          <p:cNvGrpSpPr/>
          <p:nvPr/>
        </p:nvGrpSpPr>
        <p:grpSpPr>
          <a:xfrm>
            <a:off x="5648976" y="2233697"/>
            <a:ext cx="1517373" cy="2125189"/>
            <a:chOff x="10163417" y="2873806"/>
            <a:chExt cx="1849339" cy="2125189"/>
          </a:xfrm>
        </p:grpSpPr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24BEF98A-45AD-4D96-AF97-5D6202BA6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7792" y="2873806"/>
              <a:ext cx="1483918" cy="1539984"/>
            </a:xfrm>
            <a:prstGeom prst="rect">
              <a:avLst/>
            </a:prstGeom>
          </p:spPr>
        </p:pic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39DC09E6-416A-43D1-9F42-D75341250810}"/>
                </a:ext>
              </a:extLst>
            </p:cNvPr>
            <p:cNvSpPr txBox="1"/>
            <p:nvPr/>
          </p:nvSpPr>
          <p:spPr>
            <a:xfrm>
              <a:off x="10163417" y="4352664"/>
              <a:ext cx="18493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Serveur </a:t>
              </a:r>
              <a:r>
                <a:rPr lang="fr-FR" b="1" dirty="0" smtClean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d’application</a:t>
              </a:r>
              <a:endParaRPr lang="fr-FR" b="1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3" name="Flèche : droite 22">
            <a:extLst>
              <a:ext uri="{FF2B5EF4-FFF2-40B4-BE49-F238E27FC236}">
                <a16:creationId xmlns:a16="http://schemas.microsoft.com/office/drawing/2014/main" id="{B127015A-12EB-4FC6-BDD7-ADA9571A41FA}"/>
              </a:ext>
            </a:extLst>
          </p:cNvPr>
          <p:cNvSpPr/>
          <p:nvPr/>
        </p:nvSpPr>
        <p:spPr>
          <a:xfrm rot="20546975">
            <a:off x="2886783" y="3007334"/>
            <a:ext cx="2998172" cy="162750"/>
          </a:xfrm>
          <a:prstGeom prst="rightArrow">
            <a:avLst/>
          </a:prstGeom>
          <a:noFill/>
          <a:ln w="1905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Flèche : droite 23">
            <a:extLst>
              <a:ext uri="{FF2B5EF4-FFF2-40B4-BE49-F238E27FC236}">
                <a16:creationId xmlns:a16="http://schemas.microsoft.com/office/drawing/2014/main" id="{AA21CAFC-9239-44E5-8DA7-869F7AEC7A4D}"/>
              </a:ext>
            </a:extLst>
          </p:cNvPr>
          <p:cNvSpPr/>
          <p:nvPr/>
        </p:nvSpPr>
        <p:spPr>
          <a:xfrm rot="9719102">
            <a:off x="2909921" y="3434778"/>
            <a:ext cx="2993691" cy="193772"/>
          </a:xfrm>
          <a:prstGeom prst="rightArrow">
            <a:avLst/>
          </a:prstGeom>
          <a:noFill/>
          <a:ln w="1905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Flèche : droite 26">
            <a:extLst>
              <a:ext uri="{FF2B5EF4-FFF2-40B4-BE49-F238E27FC236}">
                <a16:creationId xmlns:a16="http://schemas.microsoft.com/office/drawing/2014/main" id="{FB34EB6A-C0DE-46D0-831C-376A448B6B45}"/>
              </a:ext>
            </a:extLst>
          </p:cNvPr>
          <p:cNvSpPr/>
          <p:nvPr/>
        </p:nvSpPr>
        <p:spPr>
          <a:xfrm rot="11547138">
            <a:off x="2209641" y="5247088"/>
            <a:ext cx="3960710" cy="221343"/>
          </a:xfrm>
          <a:prstGeom prst="rightArrow">
            <a:avLst/>
          </a:prstGeom>
          <a:noFill/>
          <a:ln w="1905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Flèche : droite 29">
            <a:extLst>
              <a:ext uri="{FF2B5EF4-FFF2-40B4-BE49-F238E27FC236}">
                <a16:creationId xmlns:a16="http://schemas.microsoft.com/office/drawing/2014/main" id="{AD18D1D9-F25E-4931-B8AD-F62018EE6205}"/>
              </a:ext>
            </a:extLst>
          </p:cNvPr>
          <p:cNvSpPr/>
          <p:nvPr/>
        </p:nvSpPr>
        <p:spPr>
          <a:xfrm rot="576811">
            <a:off x="2946011" y="4860833"/>
            <a:ext cx="3712660" cy="224438"/>
          </a:xfrm>
          <a:prstGeom prst="rightArrow">
            <a:avLst/>
          </a:prstGeom>
          <a:noFill/>
          <a:ln w="19050"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" name="Groupe 9"/>
          <p:cNvGrpSpPr/>
          <p:nvPr/>
        </p:nvGrpSpPr>
        <p:grpSpPr>
          <a:xfrm>
            <a:off x="2232363" y="1126225"/>
            <a:ext cx="7614393" cy="773359"/>
            <a:chOff x="652989" y="1241680"/>
            <a:chExt cx="7614393" cy="773359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EC2234B0-FED4-4076-89E6-2A4255E11BD1}"/>
                </a:ext>
              </a:extLst>
            </p:cNvPr>
            <p:cNvSpPr txBox="1"/>
            <p:nvPr/>
          </p:nvSpPr>
          <p:spPr>
            <a:xfrm>
              <a:off x="652989" y="1330404"/>
              <a:ext cx="7614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ARCHITECTURE PHYSIQUE </a:t>
              </a:r>
              <a:r>
                <a:rPr lang="fr-FR" sz="3200" b="1" dirty="0" smtClean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2-TIERS</a:t>
              </a:r>
              <a:endParaRPr lang="fr-FR" sz="3200" b="1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Virage 8"/>
            <p:cNvSpPr/>
            <p:nvPr/>
          </p:nvSpPr>
          <p:spPr>
            <a:xfrm>
              <a:off x="652989" y="1241680"/>
              <a:ext cx="562126" cy="356762"/>
            </a:xfrm>
            <a:prstGeom prst="bentArrow">
              <a:avLst>
                <a:gd name="adj1" fmla="val 25000"/>
                <a:gd name="adj2" fmla="val 25000"/>
                <a:gd name="adj3" fmla="val 0"/>
                <a:gd name="adj4" fmla="val 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Virage 65"/>
            <p:cNvSpPr/>
            <p:nvPr/>
          </p:nvSpPr>
          <p:spPr>
            <a:xfrm rot="10800000">
              <a:off x="7566140" y="1658277"/>
              <a:ext cx="562126" cy="356762"/>
            </a:xfrm>
            <a:prstGeom prst="bentArrow">
              <a:avLst>
                <a:gd name="adj1" fmla="val 25000"/>
                <a:gd name="adj2" fmla="val 25000"/>
                <a:gd name="adj3" fmla="val 0"/>
                <a:gd name="adj4" fmla="val 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ZoneTexte 10"/>
          <p:cNvSpPr txBox="1"/>
          <p:nvPr/>
        </p:nvSpPr>
        <p:spPr>
          <a:xfrm>
            <a:off x="5679635" y="2000667"/>
            <a:ext cx="354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endParaRPr lang="en-GB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Moins 11"/>
          <p:cNvSpPr/>
          <p:nvPr/>
        </p:nvSpPr>
        <p:spPr>
          <a:xfrm>
            <a:off x="6880192" y="2832639"/>
            <a:ext cx="1024606" cy="282872"/>
          </a:xfrm>
          <a:prstGeom prst="mathMin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Nuage 12"/>
          <p:cNvSpPr/>
          <p:nvPr/>
        </p:nvSpPr>
        <p:spPr>
          <a:xfrm>
            <a:off x="6425438" y="4779626"/>
            <a:ext cx="2951589" cy="175850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Nortchpay</a:t>
            </a:r>
            <a:r>
              <a:rPr lang="fr-FR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fr-FR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stripe</a:t>
            </a:r>
            <a:endParaRPr lang="fr-FR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0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7" grpId="0" animBg="1"/>
      <p:bldP spid="58" grpId="0" animBg="1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2324</TotalTime>
  <Words>309</Words>
  <Application>Microsoft Office PowerPoint</Application>
  <PresentationFormat>Grand écran</PresentationFormat>
  <Paragraphs>118</Paragraphs>
  <Slides>13</Slides>
  <Notes>4</Notes>
  <HiddenSlides>0</HiddenSlides>
  <MMClips>0</MMClips>
  <ScaleCrop>false</ScaleCrop>
  <HeadingPairs>
    <vt:vector size="8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9" baseType="lpstr">
      <vt:lpstr>Arial</vt:lpstr>
      <vt:lpstr>Calibri</vt:lpstr>
      <vt:lpstr>Cambria Math</vt:lpstr>
      <vt:lpstr>Candara</vt:lpstr>
      <vt:lpstr>Century</vt:lpstr>
      <vt:lpstr>Century Gothic</vt:lpstr>
      <vt:lpstr>Comic Sans MS</vt:lpstr>
      <vt:lpstr>Gill Sans MT</vt:lpstr>
      <vt:lpstr>Impact</vt:lpstr>
      <vt:lpstr>Lucida Bright</vt:lpstr>
      <vt:lpstr>Monotype Corsiva</vt:lpstr>
      <vt:lpstr>Sitka Banner</vt:lpstr>
      <vt:lpstr>Times New Roman</vt:lpstr>
      <vt:lpstr>Wingdings</vt:lpstr>
      <vt:lpstr>Badge</vt:lpstr>
      <vt:lpstr>Picture (Metafile)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Augustine Ngo Bonde</dc:creator>
  <cp:lastModifiedBy>GROUP STORE 237</cp:lastModifiedBy>
  <cp:revision>186</cp:revision>
  <dcterms:created xsi:type="dcterms:W3CDTF">2021-09-15T10:51:04Z</dcterms:created>
  <dcterms:modified xsi:type="dcterms:W3CDTF">2024-04-02T01:05:30Z</dcterms:modified>
</cp:coreProperties>
</file>